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ACADEMIC LIBRARY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Students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800" dirty="0" smtClean="0"/>
              <a:t>To provide reading materials </a:t>
            </a:r>
          </a:p>
          <a:p>
            <a:pPr lvl="0"/>
            <a:r>
              <a:rPr lang="en-US" sz="4800" dirty="0" smtClean="0"/>
              <a:t>To provide information</a:t>
            </a:r>
          </a:p>
          <a:p>
            <a:pPr lvl="0"/>
            <a:r>
              <a:rPr lang="en-US" sz="4800" dirty="0" smtClean="0"/>
              <a:t>to create reading interest among students by means of a story hour and library hour</a:t>
            </a:r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Autofit/>
          </a:bodyPr>
          <a:lstStyle/>
          <a:p>
            <a:pPr lvl="0"/>
            <a:r>
              <a:rPr lang="en-US" sz="4800" dirty="0" smtClean="0"/>
              <a:t>To assist children to enjoy reading experience and make profitable use of their leisure time</a:t>
            </a:r>
          </a:p>
          <a:p>
            <a:pPr lvl="0"/>
            <a:r>
              <a:rPr lang="en-US" sz="4800" dirty="0" smtClean="0"/>
              <a:t>To provide guidance for in the use of books and other materials and tools of the library</a:t>
            </a:r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lvl="0"/>
            <a:r>
              <a:rPr lang="en-US" sz="4800" dirty="0" smtClean="0"/>
              <a:t>To encourage and provide facilities for independent learning</a:t>
            </a:r>
          </a:p>
          <a:p>
            <a:pPr lvl="0"/>
            <a:r>
              <a:rPr lang="en-US" sz="4800" dirty="0" smtClean="0"/>
              <a:t>To assist them in choosing the right document and to use of the reference sources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SERVICES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4400" dirty="0" smtClean="0"/>
              <a:t>Display the materials and information</a:t>
            </a:r>
          </a:p>
          <a:p>
            <a:pPr lvl="0"/>
            <a:r>
              <a:rPr lang="en-US" sz="4400" dirty="0" smtClean="0"/>
              <a:t>organization of story hours, book talks, book debates, essay competition, quiz etc</a:t>
            </a:r>
          </a:p>
          <a:p>
            <a:pPr lvl="0"/>
            <a:r>
              <a:rPr lang="en-US" sz="4400" dirty="0" smtClean="0"/>
              <a:t>Orientation of freshman</a:t>
            </a:r>
          </a:p>
          <a:p>
            <a:pPr lvl="0"/>
            <a:r>
              <a:rPr lang="en-US" sz="4400" dirty="0" smtClean="0"/>
              <a:t>Readers advisory service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pPr lvl="0"/>
            <a:r>
              <a:rPr lang="en-US" sz="4400" dirty="0" smtClean="0"/>
              <a:t>Circulation of materials</a:t>
            </a:r>
          </a:p>
          <a:p>
            <a:pPr lvl="0"/>
            <a:r>
              <a:rPr lang="en-US" sz="4400" dirty="0" smtClean="0"/>
              <a:t>Reservation of materials</a:t>
            </a:r>
          </a:p>
          <a:p>
            <a:pPr lvl="0"/>
            <a:r>
              <a:rPr lang="en-US" sz="4400" dirty="0" smtClean="0"/>
              <a:t>library instruction</a:t>
            </a:r>
          </a:p>
          <a:p>
            <a:pPr lvl="0"/>
            <a:r>
              <a:rPr lang="en-US" sz="4400" dirty="0" smtClean="0"/>
              <a:t>Assistance in the use of catalogue</a:t>
            </a:r>
          </a:p>
          <a:p>
            <a:pPr lvl="0"/>
            <a:r>
              <a:rPr lang="en-US" sz="4400" dirty="0" smtClean="0"/>
              <a:t>Assistance in the searching and location of materials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lvl="0"/>
            <a:r>
              <a:rPr lang="en-US" sz="4400" dirty="0" smtClean="0"/>
              <a:t>Assistance in the use of reference books</a:t>
            </a:r>
          </a:p>
          <a:p>
            <a:pPr lvl="0"/>
            <a:r>
              <a:rPr lang="en-US" sz="4400" dirty="0" smtClean="0"/>
              <a:t>Provision of information on request</a:t>
            </a:r>
          </a:p>
          <a:p>
            <a:pPr lvl="0"/>
            <a:r>
              <a:rPr lang="en-US" sz="4400" dirty="0" smtClean="0"/>
              <a:t>Organization </a:t>
            </a:r>
            <a:r>
              <a:rPr lang="en-US" sz="4400" dirty="0" smtClean="0"/>
              <a:t>of book exhibitions</a:t>
            </a:r>
          </a:p>
          <a:p>
            <a:pPr>
              <a:buNone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91200"/>
          </a:xfrm>
        </p:spPr>
        <p:txBody>
          <a:bodyPr/>
          <a:lstStyle/>
          <a:p>
            <a:pPr lvl="0"/>
            <a:r>
              <a:rPr lang="en-US" sz="5400" dirty="0" smtClean="0"/>
              <a:t>Display of jackets of new books</a:t>
            </a:r>
          </a:p>
          <a:p>
            <a:pPr lvl="0"/>
            <a:r>
              <a:rPr lang="en-US" sz="5400" dirty="0" smtClean="0"/>
              <a:t>Display of newspaper clippings</a:t>
            </a:r>
          </a:p>
          <a:p>
            <a:pPr lvl="0"/>
            <a:r>
              <a:rPr lang="en-US" sz="5400" dirty="0" smtClean="0"/>
              <a:t>Display of list of new books received</a:t>
            </a:r>
          </a:p>
          <a:p>
            <a:pPr>
              <a:buNone/>
            </a:pPr>
            <a:endParaRPr lang="en-US" sz="5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800" dirty="0" smtClean="0"/>
              <a:t>In view of a change in educational Philosophy and pattern of a secondary education the school library will be a coordinating agency for the curriculum development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algn="just">
              <a:buNone/>
            </a:pPr>
            <a:r>
              <a:rPr lang="en-US" sz="6000" dirty="0" smtClean="0"/>
              <a:t>An Academic library is a library attached to an academic institution such as school, colleges and universities are called academic libraries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6000" dirty="0" smtClean="0"/>
              <a:t>Academic library is divided in to three types.</a:t>
            </a:r>
          </a:p>
          <a:p>
            <a:r>
              <a:rPr lang="en-US" sz="6000" dirty="0" smtClean="0"/>
              <a:t> School library</a:t>
            </a:r>
          </a:p>
          <a:p>
            <a:r>
              <a:rPr lang="en-US" sz="6000" dirty="0" smtClean="0"/>
              <a:t> College library</a:t>
            </a:r>
          </a:p>
          <a:p>
            <a:r>
              <a:rPr lang="en-US" sz="6000" dirty="0" smtClean="0"/>
              <a:t> University library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SCHOOL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err="1" smtClean="0">
                <a:solidFill>
                  <a:srgbClr val="FF0000"/>
                </a:solidFill>
              </a:rPr>
              <a:t>S.R.Ranganathan</a:t>
            </a:r>
            <a:r>
              <a:rPr lang="en-US" sz="4800" dirty="0" smtClean="0"/>
              <a:t> the father of library Science, has observed "In a school that educates pupils for a changing world, the school library should be a live workshop"</a:t>
            </a:r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 smtClean="0"/>
              <a:t>To help the child acquires ‘reading habit’ and self study habit.</a:t>
            </a:r>
          </a:p>
          <a:p>
            <a:pPr lvl="0"/>
            <a:r>
              <a:rPr lang="en-US" sz="3600" dirty="0" smtClean="0"/>
              <a:t>To develop in pupils in the ability to learn from books without teacher</a:t>
            </a:r>
          </a:p>
          <a:p>
            <a:pPr lvl="0"/>
            <a:r>
              <a:rPr lang="en-US" sz="3600" dirty="0" smtClean="0"/>
              <a:t>To supply teachers with materials needed in the teaching work and for their own professional growth.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pPr lvl="0"/>
            <a:r>
              <a:rPr lang="en-US" sz="4800" dirty="0" smtClean="0"/>
              <a:t>To help an individual to realize the full potentialities of his personality.</a:t>
            </a:r>
          </a:p>
          <a:p>
            <a:pPr lvl="0"/>
            <a:r>
              <a:rPr lang="en-US" sz="4800" dirty="0" smtClean="0"/>
              <a:t>To encourage reading in new fields of knowledge</a:t>
            </a:r>
          </a:p>
          <a:p>
            <a:pPr lvl="0"/>
            <a:r>
              <a:rPr lang="en-US" sz="4800" dirty="0" smtClean="0"/>
              <a:t>To play an effective role in school </a:t>
            </a:r>
            <a:r>
              <a:rPr lang="en-US" sz="4800" dirty="0" err="1" smtClean="0"/>
              <a:t>programmes</a:t>
            </a:r>
            <a:endParaRPr lang="en-US" sz="4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lvl="0"/>
            <a:r>
              <a:rPr lang="en-US" sz="5400" dirty="0" smtClean="0"/>
              <a:t>To provide user education to enable students</a:t>
            </a:r>
          </a:p>
          <a:p>
            <a:pPr lvl="0"/>
            <a:r>
              <a:rPr lang="en-US" sz="5400" dirty="0" smtClean="0"/>
              <a:t>To acquire process and make available documents to serve the needs of the students</a:t>
            </a:r>
          </a:p>
          <a:p>
            <a:pPr>
              <a:buNone/>
            </a:pP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FUNCTIONS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Teacher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sz="4000" dirty="0" smtClean="0"/>
              <a:t>To provide for the requirements of the teachers with regard to text-books, reference materials, audio-visual materials etc</a:t>
            </a:r>
          </a:p>
          <a:p>
            <a:pPr lvl="0"/>
            <a:r>
              <a:rPr lang="en-US" sz="4000" dirty="0" smtClean="0"/>
              <a:t>To provide information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pPr lvl="0"/>
            <a:r>
              <a:rPr lang="en-US" sz="5400" dirty="0" smtClean="0"/>
              <a:t>To teach the use of the library</a:t>
            </a:r>
          </a:p>
          <a:p>
            <a:pPr lvl="0"/>
            <a:r>
              <a:rPr lang="en-US" sz="5400" dirty="0" smtClean="0"/>
              <a:t>To encourage and assist the teachers to teach through the library in accordance with the educational objectives.</a:t>
            </a:r>
          </a:p>
          <a:p>
            <a:pPr>
              <a:buNone/>
            </a:pPr>
            <a:r>
              <a:rPr lang="en-US" sz="5400" b="1" dirty="0" smtClean="0"/>
              <a:t> </a:t>
            </a:r>
            <a:endParaRPr lang="en-US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386</Words>
  <Application>Microsoft Office PowerPoint</Application>
  <PresentationFormat>On-screen Show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ACADEMIC LIBRARY</vt:lpstr>
      <vt:lpstr>Slide 2</vt:lpstr>
      <vt:lpstr>Slide 3</vt:lpstr>
      <vt:lpstr>SCHOOL LIBRARY</vt:lpstr>
      <vt:lpstr>OBJECTIVES</vt:lpstr>
      <vt:lpstr>Slide 6</vt:lpstr>
      <vt:lpstr>Slide 7</vt:lpstr>
      <vt:lpstr>FUNCTIONS </vt:lpstr>
      <vt:lpstr>Slide 9</vt:lpstr>
      <vt:lpstr>Students </vt:lpstr>
      <vt:lpstr>Slide 11</vt:lpstr>
      <vt:lpstr>Slide 12</vt:lpstr>
      <vt:lpstr>SERVICES </vt:lpstr>
      <vt:lpstr>Slide 14</vt:lpstr>
      <vt:lpstr>Slide 15</vt:lpstr>
      <vt:lpstr>Slide 16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LIBRARY</dc:title>
  <dc:creator/>
  <cp:lastModifiedBy>acer</cp:lastModifiedBy>
  <cp:revision>11</cp:revision>
  <dcterms:created xsi:type="dcterms:W3CDTF">2006-08-16T00:00:00Z</dcterms:created>
  <dcterms:modified xsi:type="dcterms:W3CDTF">2011-09-27T13:54:39Z</dcterms:modified>
</cp:coreProperties>
</file>