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0104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Library: Meaning and Definition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762000"/>
            <a:ext cx="8229600" cy="5715000"/>
          </a:xfrm>
        </p:spPr>
        <p:txBody>
          <a:bodyPr>
            <a:normAutofit/>
          </a:bodyPr>
          <a:lstStyle/>
          <a:p>
            <a:pPr algn="just"/>
            <a:r>
              <a:rPr lang="en-US" sz="6000" dirty="0" smtClean="0">
                <a:solidFill>
                  <a:srgbClr val="FF0000"/>
                </a:solidFill>
              </a:rPr>
              <a:t>The word Library </a:t>
            </a:r>
            <a:r>
              <a:rPr lang="en-US" sz="6000" dirty="0" smtClean="0">
                <a:solidFill>
                  <a:srgbClr val="FF0000"/>
                </a:solidFill>
              </a:rPr>
              <a:t>is </a:t>
            </a:r>
            <a:r>
              <a:rPr lang="en-US" sz="6000" dirty="0" smtClean="0">
                <a:solidFill>
                  <a:srgbClr val="FF0000"/>
                </a:solidFill>
              </a:rPr>
              <a:t>derived from the Latin word “</a:t>
            </a:r>
            <a:r>
              <a:rPr lang="en-US" sz="6000" b="1" dirty="0" err="1" smtClean="0">
                <a:solidFill>
                  <a:srgbClr val="FF0000"/>
                </a:solidFill>
              </a:rPr>
              <a:t>liber</a:t>
            </a:r>
            <a:r>
              <a:rPr lang="en-US" sz="6000" dirty="0" smtClean="0">
                <a:solidFill>
                  <a:srgbClr val="FF0000"/>
                </a:solidFill>
              </a:rPr>
              <a:t>” meaning “book”.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 fontScale="97500"/>
          </a:bodyPr>
          <a:lstStyle/>
          <a:p>
            <a:pPr algn="just">
              <a:buNone/>
            </a:pPr>
            <a:r>
              <a:rPr lang="en-US" sz="6200" dirty="0" smtClean="0"/>
              <a:t>The word </a:t>
            </a:r>
            <a:r>
              <a:rPr lang="en-US" sz="6200" b="1" dirty="0" err="1" smtClean="0"/>
              <a:t>Libraire</a:t>
            </a:r>
            <a:r>
              <a:rPr lang="en-US" sz="6200" dirty="0" smtClean="0"/>
              <a:t> in French does not have the same meaning and is used to denote a bookshop or publisher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60198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The word </a:t>
            </a:r>
            <a:r>
              <a:rPr lang="en-US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bibliotheca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in Greek is also used to signify a collection of books;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biblioteca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in Italian, </a:t>
            </a:r>
            <a:r>
              <a:rPr lang="en-US" sz="4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bibliothek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in Germany and </a:t>
            </a:r>
            <a:r>
              <a:rPr lang="en-US" sz="48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biblioteka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in Russian are also used for the same.</a:t>
            </a:r>
          </a:p>
          <a:p>
            <a:pPr algn="just">
              <a:buNone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sz="5400" dirty="0" smtClean="0">
                <a:solidFill>
                  <a:srgbClr val="FF0000"/>
                </a:solidFill>
              </a:rPr>
              <a:t>Carter v Good </a:t>
            </a:r>
            <a:r>
              <a:rPr lang="en-US" sz="5400" dirty="0" smtClean="0"/>
              <a:t>defines “</a:t>
            </a:r>
            <a:r>
              <a:rPr lang="en-US" sz="5400" dirty="0" smtClean="0">
                <a:solidFill>
                  <a:schemeClr val="accent1"/>
                </a:solidFill>
              </a:rPr>
              <a:t>a building or room equipped for housing books and other materials of communication and for reading, listening or viewing purposes”.</a:t>
            </a:r>
          </a:p>
          <a:p>
            <a:pPr algn="just"/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4400" dirty="0" smtClean="0"/>
              <a:t>According to </a:t>
            </a:r>
            <a:r>
              <a:rPr lang="en-US" sz="4400" dirty="0" err="1" smtClean="0">
                <a:solidFill>
                  <a:srgbClr val="FF0000"/>
                </a:solidFill>
              </a:rPr>
              <a:t>Ranganathan</a:t>
            </a:r>
            <a:r>
              <a:rPr lang="en-US" sz="4400" dirty="0" smtClean="0"/>
              <a:t> a library is “a public institution or establishment charged with the care of a collection of books, the duty of making them accessible to those who require the use of them and every person in its neighborhood into a habitual library </a:t>
            </a:r>
            <a:r>
              <a:rPr lang="en-US" sz="4400" dirty="0" err="1" smtClean="0"/>
              <a:t>goer</a:t>
            </a:r>
            <a:r>
              <a:rPr lang="en-US" sz="4400" dirty="0" smtClean="0"/>
              <a:t> and reader of books.”</a:t>
            </a:r>
          </a:p>
          <a:p>
            <a:pPr algn="just">
              <a:buNone/>
            </a:pP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096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sz="4800" dirty="0" smtClean="0">
                <a:solidFill>
                  <a:srgbClr val="FF0000"/>
                </a:solidFill>
              </a:rPr>
              <a:t>Kothari Education commission </a:t>
            </a:r>
            <a:r>
              <a:rPr lang="en-US" sz="4800" dirty="0" smtClean="0"/>
              <a:t>observes "A collection of books, even a collection of good books, does not constitute a library. Library is essential instrument of bringing progressive and dynamic methods of teaching in to effective practice. It is an educational agency which promotes self-education for each individual for the society."</a:t>
            </a:r>
          </a:p>
          <a:p>
            <a:pPr algn="just">
              <a:buNone/>
            </a:pPr>
            <a:r>
              <a:rPr lang="en-US" sz="4800" dirty="0" smtClean="0"/>
              <a:t>		</a:t>
            </a:r>
          </a:p>
          <a:p>
            <a:pPr algn="just"/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3600" dirty="0" smtClean="0"/>
              <a:t>According to UNESCO’s Terminology of Documentation, “ Library is an organized collection of printed books and periodicals  or of any other graphic  or audio-visual  materials and the service of a staff to  provide and facilitate the use of such materials as are required to meet the informational research, educational or recreational needs of its users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185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Library: Meaning and Definition   </vt:lpstr>
      <vt:lpstr>Slide 2</vt:lpstr>
      <vt:lpstr>Slide 3</vt:lpstr>
      <vt:lpstr>DEFINITIONS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Library: Meaning and Definition   </dc:title>
  <dc:creator>acer</dc:creator>
  <cp:lastModifiedBy>acer</cp:lastModifiedBy>
  <cp:revision>8</cp:revision>
  <dcterms:created xsi:type="dcterms:W3CDTF">2006-08-16T00:00:00Z</dcterms:created>
  <dcterms:modified xsi:type="dcterms:W3CDTF">2011-09-28T08:34:57Z</dcterms:modified>
</cp:coreProperties>
</file>