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57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C380C6-A1BE-409C-AD88-1F34CD73FA7B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758B4A-F965-4F3D-952D-F47461786B1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2286000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  <a:t>EDGAR DALE’S</a:t>
            </a:r>
            <a:b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  <a:t> CONE OF EXPERIENCE</a:t>
            </a:r>
            <a:endParaRPr lang="en-US" sz="4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Demonstrations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visualized explanation of an important fact or idea or process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 may require nothing more than observation or students may be asked to do what has just been shown how to do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Disadvantages: ideas or processes might not be interpreted or conceived very well visibility to all learners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Exhibits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present objects or processes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exposure to new ideas, discoveries, inventions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problems that may be encountered: too little space time – consuming maintenance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 smtClean="0"/>
              <a:t>Television and Motion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 solution to time and space constraints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provides “windows to the world”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effective for presenting movement, continuity of ideas or events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 substitute for dangerous direct learning experiences 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Limitations: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Expensive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viewing problems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timing with classroom lessons</a:t>
            </a:r>
          </a:p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 misconceptions about time, size, and ideas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Recordings, Radio, Still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attention – getting, particularly projected views</a:t>
            </a:r>
          </a:p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  concretized verbal abstraction</a:t>
            </a:r>
          </a:p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Limitations: size of pictures or illustrations expensiveness of projected materials and equipment timing difficulties between radio shows and classroom lessons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382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Visual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chalkboard/whiteboard, flat maps, diagrams, charts</a:t>
            </a:r>
          </a:p>
          <a:p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fits the tempo of presentation of idea, topic or situation</a:t>
            </a:r>
          </a:p>
          <a:p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very easy to procure and prepare </a:t>
            </a: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Limitations: lack of ability to use the media size of visuals simplification of visual materials leads to misconceptions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Verbal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principal medium of communication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bear no physical resemblance to the objects or ideas for which they stand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may be a word for concretion, idea, scientific principle, formula or philosophic aphorism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Disadvantage: highly abstract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Palace Script MT" pitchFamily="66" charset="0"/>
              </a:rPr>
              <a:t>Thank you </a:t>
            </a:r>
            <a:endParaRPr lang="en-US" sz="11500" dirty="0">
              <a:solidFill>
                <a:schemeClr val="accent2">
                  <a:lumMod val="60000"/>
                  <a:lumOff val="40000"/>
                </a:schemeClr>
              </a:solidFill>
              <a:latin typeface="Palace Script M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6400800" cy="541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http://www.sparkinsight.com/local--files/factlets/cone_of_learning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10600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educ.ualberta.ca/staff/olenka.Bilash/best%20of%20bilash/Images/dalescone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534399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What is Dale’s cone of experience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000" dirty="0" smtClean="0">
                <a:solidFill>
                  <a:srgbClr val="92D050"/>
                </a:solidFill>
                <a:latin typeface="Arial Black" pitchFamily="34" charset="0"/>
              </a:rPr>
              <a:t>The cone of experience is a pictorial device used to explain the interrelationships of the various types of audio-visual media, as well as their individual “positions” in the learning process.</a:t>
            </a:r>
          </a:p>
          <a:p>
            <a:pPr algn="just">
              <a:lnSpc>
                <a:spcPct val="200000"/>
              </a:lnSpc>
            </a:pPr>
            <a:r>
              <a:rPr lang="en-US" sz="3000" dirty="0" smtClean="0">
                <a:solidFill>
                  <a:srgbClr val="92D050"/>
                </a:solidFill>
                <a:latin typeface="Arial Black" pitchFamily="34" charset="0"/>
              </a:rPr>
              <a:t> The cone's utility in selecting instructional resources and activities is as practical today as when Dale created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77200" cy="13716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haroni" pitchFamily="2" charset="-79"/>
                <a:cs typeface="Aharoni" pitchFamily="2" charset="-79"/>
              </a:rPr>
              <a:t>Principles on the cone of Experience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:</a:t>
            </a:r>
            <a:endParaRPr lang="en-US" sz="4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cone is based on the relationships of various educational experiences to reality (real life)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bottom level of the cone, "direct purposeful experiences," represents reality or the closest things to real, everyday life.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The opportunity for a learner to use a variety or several senses (sight, smell, hearing, touching, movement) is considered in the cone.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Direct, Purposeful Experiences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11200" dirty="0" smtClean="0">
                <a:solidFill>
                  <a:srgbClr val="00B0F0"/>
                </a:solidFill>
                <a:latin typeface="Arial Black" pitchFamily="34" charset="0"/>
                <a:cs typeface="Arial" pitchFamily="34" charset="0"/>
              </a:rPr>
              <a:t>direct participation with responsibility for the outcome</a:t>
            </a:r>
          </a:p>
          <a:p>
            <a:pPr>
              <a:lnSpc>
                <a:spcPct val="170000"/>
              </a:lnSpc>
            </a:pPr>
            <a:r>
              <a:rPr lang="en-US" sz="11200" dirty="0" smtClean="0">
                <a:solidFill>
                  <a:srgbClr val="00B0F0"/>
                </a:solidFill>
                <a:latin typeface="Arial Black" pitchFamily="34" charset="0"/>
                <a:cs typeface="Arial" pitchFamily="34" charset="0"/>
              </a:rPr>
              <a:t> the basis for the most effective and lasting learning</a:t>
            </a:r>
          </a:p>
          <a:p>
            <a:pPr>
              <a:lnSpc>
                <a:spcPct val="120000"/>
              </a:lnSpc>
            </a:pPr>
            <a:r>
              <a:rPr lang="en-US" sz="11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 Black" pitchFamily="34" charset="0"/>
                <a:cs typeface="Arial" pitchFamily="34" charset="0"/>
              </a:rPr>
              <a:t>Disadvantage: not all things can be learned through direct, first hand experiencing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 smtClean="0"/>
              <a:t>Contrived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an “editing” of reality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substitutes for confusing or unmanageable first  hand experiences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easier to handle, manipulate or operate </a:t>
            </a:r>
          </a:p>
          <a:p>
            <a:r>
              <a:rPr lang="en-US" sz="3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Disadvantages: simplification leads to misconceptions, distorted views, and incomplete pictures of reality no freedom to handle expensive or fragile models, mock – ups, specimens,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Dramatized Experiences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500" dirty="0" smtClean="0">
                <a:solidFill>
                  <a:srgbClr val="C00000"/>
                </a:solidFill>
              </a:rPr>
              <a:t>help get closer to certain realities that are no longer available at first hand 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stirring and attention getting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 participant learns to understand intimately the character he portrays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 teaches cooperative </a:t>
            </a:r>
            <a:r>
              <a:rPr lang="en-US" sz="3500" dirty="0" smtClean="0">
                <a:solidFill>
                  <a:srgbClr val="C00000"/>
                </a:solidFill>
              </a:rPr>
              <a:t>world</a:t>
            </a:r>
            <a:endParaRPr lang="en-US" sz="35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Disadvantages: time consuming without commensurate results participation is limited to few individuals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Field Trips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 smtClean="0">
                <a:solidFill>
                  <a:schemeClr val="accent4"/>
                </a:solidFill>
              </a:rPr>
              <a:t>undertaken primarily for the purpose of experiencing something that cannot be encountered within the classroom</a:t>
            </a:r>
          </a:p>
          <a:p>
            <a:r>
              <a:rPr lang="en-US" sz="3500" dirty="0" smtClean="0">
                <a:solidFill>
                  <a:schemeClr val="accent4"/>
                </a:solidFill>
              </a:rPr>
              <a:t> a rich experience in learning about objects, systems, and situations </a:t>
            </a:r>
            <a:endParaRPr lang="en-US" dirty="0" smtClean="0"/>
          </a:p>
          <a:p>
            <a:endParaRPr lang="en-US" dirty="0" smtClean="0"/>
          </a:p>
          <a:p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Disadvantages: time-consuming expensive high exposure to danger /accidents inadequacy of the community’s resources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598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EDGAR DALE’S  CONE OF EXPERIENCE</vt:lpstr>
      <vt:lpstr>Slide 2</vt:lpstr>
      <vt:lpstr>Slide 3</vt:lpstr>
      <vt:lpstr>What is Dale’s cone of experience</vt:lpstr>
      <vt:lpstr>Principles on the cone of Experience:</vt:lpstr>
      <vt:lpstr>Direct, Purposeful Experiences</vt:lpstr>
      <vt:lpstr>Contrived Experiences</vt:lpstr>
      <vt:lpstr>Dramatized Experiences</vt:lpstr>
      <vt:lpstr>Field Trips</vt:lpstr>
      <vt:lpstr>Demonstrations</vt:lpstr>
      <vt:lpstr>Exhibits</vt:lpstr>
      <vt:lpstr>Television and Motion Pictures</vt:lpstr>
      <vt:lpstr>Recordings, Radio, Still Pictures</vt:lpstr>
      <vt:lpstr>Visual Symbols</vt:lpstr>
      <vt:lpstr>Verbal Symbols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EDGAR DALE’S  CONE OF EXPERIENCE</dc:title>
  <dc:creator>SYS-10</dc:creator>
  <cp:lastModifiedBy>DEEPA</cp:lastModifiedBy>
  <cp:revision>10</cp:revision>
  <dcterms:created xsi:type="dcterms:W3CDTF">2014-09-11T08:25:53Z</dcterms:created>
  <dcterms:modified xsi:type="dcterms:W3CDTF">2022-09-16T05:36:18Z</dcterms:modified>
</cp:coreProperties>
</file>