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5" r:id="rId2"/>
    <p:sldId id="256" r:id="rId3"/>
    <p:sldId id="268" r:id="rId4"/>
    <p:sldId id="267" r:id="rId5"/>
    <p:sldId id="269" r:id="rId6"/>
    <p:sldId id="257" r:id="rId7"/>
    <p:sldId id="266" r:id="rId8"/>
    <p:sldId id="274" r:id="rId9"/>
    <p:sldId id="275" r:id="rId10"/>
    <p:sldId id="265" r:id="rId11"/>
    <p:sldId id="277" r:id="rId12"/>
    <p:sldId id="264" r:id="rId13"/>
    <p:sldId id="273" r:id="rId14"/>
    <p:sldId id="279" r:id="rId15"/>
    <p:sldId id="262" r:id="rId16"/>
    <p:sldId id="272" r:id="rId17"/>
    <p:sldId id="280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9F3"/>
    <a:srgbClr val="A4F8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3B9261-40DC-4E8A-B583-8B81F43BF370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1B1FEC-DA48-42E0-97AD-9E740674DE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 result for welcome ppt slid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038600" y="4038600"/>
            <a:ext cx="449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 smtClean="0">
                <a:latin typeface="Script MT Bold" pitchFamily="66" charset="0"/>
                <a:ea typeface="Batang" pitchFamily="18" charset="-127"/>
              </a:rPr>
              <a:t>Dr.Deepa</a:t>
            </a:r>
            <a:r>
              <a:rPr lang="en-US" sz="2400" dirty="0" smtClean="0">
                <a:latin typeface="Script MT Bold" pitchFamily="66" charset="0"/>
                <a:ea typeface="Batang" pitchFamily="18" charset="-127"/>
              </a:rPr>
              <a:t> R.P</a:t>
            </a:r>
          </a:p>
          <a:p>
            <a:pPr>
              <a:buNone/>
            </a:pPr>
            <a:r>
              <a:rPr lang="en-US" sz="2400" dirty="0" smtClean="0">
                <a:latin typeface="Script MT Bold" pitchFamily="66" charset="0"/>
                <a:ea typeface="Batang" pitchFamily="18" charset="-127"/>
              </a:rPr>
              <a:t>Assistant Professor </a:t>
            </a:r>
          </a:p>
          <a:p>
            <a:pPr>
              <a:buNone/>
            </a:pPr>
            <a:r>
              <a:rPr lang="en-US" sz="2400" dirty="0" smtClean="0">
                <a:latin typeface="Script MT Bold" pitchFamily="66" charset="0"/>
                <a:ea typeface="Batang" pitchFamily="18" charset="-127"/>
              </a:rPr>
              <a:t>N.V.K.S.D. College of Education (</a:t>
            </a:r>
            <a:r>
              <a:rPr lang="en-US" sz="2400" dirty="0" smtClean="0">
                <a:latin typeface="Script MT Bold" pitchFamily="66" charset="0"/>
                <a:ea typeface="Batang" pitchFamily="18" charset="-127"/>
              </a:rPr>
              <a:t>Autonomous) </a:t>
            </a:r>
            <a:r>
              <a:rPr lang="en-US" sz="2400" dirty="0" err="1" smtClean="0">
                <a:latin typeface="Script MT Bold" pitchFamily="66" charset="0"/>
                <a:ea typeface="Batang" pitchFamily="18" charset="-127"/>
              </a:rPr>
              <a:t>Attoor</a:t>
            </a:r>
            <a:endParaRPr lang="en-US" sz="2400" dirty="0">
              <a:latin typeface="Script MT Bold" pitchFamily="66" charset="0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Proper use of </a:t>
            </a:r>
            <a:r>
              <a:rPr lang="en-US" sz="3000" b="1" dirty="0" smtClean="0">
                <a:solidFill>
                  <a:srgbClr val="F3A9F3"/>
                </a:solidFill>
              </a:rPr>
              <a:t>color chalk</a:t>
            </a:r>
          </a:p>
          <a:p>
            <a:pPr algn="just">
              <a:lnSpc>
                <a:spcPct val="170000"/>
              </a:lnSpc>
            </a:pP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Appropriate presentation of illustrations and diagrams</a:t>
            </a:r>
          </a:p>
          <a:p>
            <a:pPr algn="just">
              <a:lnSpc>
                <a:spcPct val="170000"/>
              </a:lnSpc>
            </a:pPr>
            <a:r>
              <a:rPr lang="en-US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Underlining only the important points</a:t>
            </a:r>
          </a:p>
          <a:p>
            <a:pPr algn="just">
              <a:lnSpc>
                <a:spcPct val="17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Focusing the relevant matter</a:t>
            </a:r>
          </a:p>
          <a:p>
            <a:pPr algn="just">
              <a:lnSpc>
                <a:spcPct val="170000"/>
              </a:lnSpc>
            </a:pPr>
            <a:endParaRPr lang="en-US" sz="3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3</a:t>
            </a:r>
            <a:r>
              <a:rPr lang="en-US" dirty="0" smtClean="0"/>
              <a:t>.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HIGHLIGHTING MAIN POINTS</a:t>
            </a:r>
            <a:b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en-US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slate.com/content/dam/slate/articles/life/education/2014/10/141003_EDU_Blackboard.jpg.CROP.promo-mediumlarg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838200"/>
            <a:ext cx="7086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Copperplate Gothic Bold" pitchFamily="34" charset="0"/>
              </a:rPr>
              <a:t>Systematic planning of space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Copperplate Gothic Bold" pitchFamily="34" charset="0"/>
              </a:rPr>
              <a:t>Spacing to exhibit the sequence of the items being presented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Copperplate Gothic Bold" pitchFamily="34" charset="0"/>
              </a:rPr>
              <a:t>Adjustment of space for presenting related items in totality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4</a:t>
            </a:r>
            <a:r>
              <a:rPr lang="en-US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.UTILIZATION OF SPACE</a:t>
            </a:r>
            <a:endParaRPr lang="en-US" dirty="0">
              <a:solidFill>
                <a:srgbClr val="92D05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OF THE TEACHER</a:t>
            </a:r>
            <a:endParaRPr lang="en-US" dirty="0"/>
          </a:p>
        </p:txBody>
      </p:sp>
      <p:pic>
        <p:nvPicPr>
          <p:cNvPr id="4" name="Content Placeholder 3" descr="http://blog.execsearches.com/wp-content/uploads/2009/09/teacher-blackboard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00200"/>
            <a:ext cx="69342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EYE CONTACT WITH PUPIL </a:t>
            </a:r>
            <a:endParaRPr lang="en-US" dirty="0"/>
          </a:p>
        </p:txBody>
      </p:sp>
      <p:pic>
        <p:nvPicPr>
          <p:cNvPr id="4" name="Picture 5" descr="einsteinshow-7750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43868"/>
            <a:ext cx="6476999" cy="442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teacher_blackboa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52" y="1143000"/>
            <a:ext cx="8786648" cy="566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ZFP0021305_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7696200" cy="497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971801" y="304800"/>
            <a:ext cx="250365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4000" dirty="0" smtClean="0"/>
              <a:t>DONOT’S</a:t>
            </a:r>
            <a:endParaRPr lang="en-US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3A9F3"/>
          </a:solidFill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CLEANING THE BLACKBOARD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Content Placeholder 3" descr="Image result for blackboard cleani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14600"/>
            <a:ext cx="26765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fscomps.fotosearch.com/compc/FSA/FSA153/x2465543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209800"/>
            <a:ext cx="436181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slideteam.net/media/catalog/product/cache/1/image/9df78eab33525d08d6e5fb8d27136e95/0/3/0314_thank_you_end_slide_design_Slide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7086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610600" cy="3429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lnSpc>
                <a:spcPct val="200000"/>
              </a:lnSpc>
            </a:pPr>
            <a:r>
              <a:rPr lang="en-US" sz="6000" dirty="0" smtClean="0">
                <a:ln>
                  <a:prstDash val="solid"/>
                </a:ln>
                <a:solidFill>
                  <a:srgbClr val="00B0F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lgerian" pitchFamily="82" charset="0"/>
              </a:rPr>
              <a:t>Skill of</a:t>
            </a:r>
            <a:br>
              <a:rPr lang="en-US" sz="6000" dirty="0" smtClean="0">
                <a:ln>
                  <a:prstDash val="solid"/>
                </a:ln>
                <a:solidFill>
                  <a:srgbClr val="00B0F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lgerian" pitchFamily="82" charset="0"/>
              </a:rPr>
            </a:br>
            <a:r>
              <a:rPr lang="en-US" sz="6000" dirty="0" smtClean="0">
                <a:ln>
                  <a:prstDash val="solid"/>
                </a:ln>
                <a:solidFill>
                  <a:srgbClr val="00B0F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lgerian" pitchFamily="82" charset="0"/>
              </a:rPr>
              <a:t> blackboard writing </a:t>
            </a:r>
            <a:endParaRPr lang="en-US" sz="6000" dirty="0">
              <a:ln>
                <a:prstDash val="solid"/>
              </a:ln>
              <a:solidFill>
                <a:srgbClr val="00B0F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rgbClr val="FFFF00"/>
                </a:solidFill>
                <a:latin typeface="Arial Black" pitchFamily="34" charset="0"/>
              </a:rPr>
              <a:t>SUGGEST THE WAYS  TO MAKE BLACKBOARD WRITING EFFECTIVE?</a:t>
            </a:r>
            <a:endParaRPr lang="en-US" sz="40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Blackboard  is one of the most important tools in classroom teaching.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Effective use of Blackboard increases the effectiveness of teaching.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 Effective visual aid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Provides clarity in understanding concepts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Draws attention of students at relevant points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Presents holistic picture of the content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Legibility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Size and alignment 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Highlighting main points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Utilization of the space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Blackboard summary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Correctness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Position of the teacher and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 Eye Contact with the pupils</a:t>
            </a:r>
          </a:p>
          <a:p>
            <a:pPr marL="1035050" lvl="1" indent="-577850" algn="just">
              <a:lnSpc>
                <a:spcPct val="150000"/>
              </a:lnSpc>
              <a:buClr>
                <a:schemeClr val="tx1"/>
              </a:buClr>
              <a:buFont typeface="Gill Sans MT" pitchFamily="34" charset="0"/>
              <a:buAutoNum type="romanLcPeriod"/>
            </a:pPr>
            <a:r>
              <a:rPr lang="en-US" sz="3100" b="1" dirty="0" smtClean="0">
                <a:solidFill>
                  <a:srgbClr val="FFFF00"/>
                </a:solidFill>
                <a:latin typeface="Times New Roman" pitchFamily="18" charset="0"/>
              </a:rPr>
              <a:t>Cleaning the blackboard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      </a:t>
            </a:r>
            <a:r>
              <a:rPr lang="en-US" sz="4000" b="1" dirty="0" smtClean="0"/>
              <a:t>Distinct difference between letters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/>
              <a:t>     Adequate space between letters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/>
              <a:t>     Adequate space between words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/>
              <a:t>     Slant of the letter nearly vertical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/>
              <a:t>      All letters of the same size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/>
              <a:t>       Size of the letters large enough to be read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/>
              <a:t>      Thickness of the line uniform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533400"/>
            <a:ext cx="5638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latin typeface="Aharoni" pitchFamily="2" charset="-79"/>
                <a:cs typeface="Aharoni" pitchFamily="2" charset="-79"/>
              </a:rPr>
              <a:t>1</a:t>
            </a: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.LEGIBILITY </a:t>
            </a:r>
            <a:br>
              <a:rPr lang="en-US" sz="4400" dirty="0" smtClean="0">
                <a:latin typeface="Aharoni" pitchFamily="2" charset="-79"/>
                <a:cs typeface="Aharoni" pitchFamily="2" charset="-79"/>
              </a:rPr>
            </a:br>
            <a:endParaRPr lang="en-US" sz="4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NORMAL in size ,neither too big nor too small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Adequate spacing between WORDS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 over writing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Continuity in the points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Simplicity</a:t>
            </a:r>
          </a:p>
          <a:p>
            <a:pPr>
              <a:lnSpc>
                <a:spcPct val="200000"/>
              </a:lnSpc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</a:t>
            </a:r>
            <a:br>
              <a:rPr lang="en-US" dirty="0" smtClean="0"/>
            </a:br>
            <a:r>
              <a:rPr lang="en-US" sz="4400" dirty="0" smtClean="0"/>
              <a:t>2.</a:t>
            </a:r>
            <a:r>
              <a:rPr lang="en-US" sz="4900" dirty="0" smtClean="0">
                <a:solidFill>
                  <a:srgbClr val="002060"/>
                </a:solidFill>
              </a:rPr>
              <a:t>SIZE AND ALLIGNMENT</a:t>
            </a:r>
            <a:endParaRPr lang="en-US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i.ytimg.com/vi/-K7k4sE73Z4/maxresdefault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481138"/>
            <a:ext cx="387067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featurepics.com/FI/Thumb300/20080522/Teacher-Writing-Evolution-Blackboard-73936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4384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i01.i.aliimg.com/wsphoto/v1/1988455033_3/Free-shipping-Chalkboard-Wall-Stickers-Removable-Blackboard-Kids-drawing-writing-45-200cm-4-Free-Chalk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3987" y="1758156"/>
            <a:ext cx="62960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117</Words>
  <Application>Microsoft Office PowerPoint</Application>
  <PresentationFormat>On-screen Show (4:3)</PresentationFormat>
  <Paragraphs>59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Slide 1</vt:lpstr>
      <vt:lpstr>Skill of  blackboard writing </vt:lpstr>
      <vt:lpstr>Slide 3</vt:lpstr>
      <vt:lpstr>Slide 4</vt:lpstr>
      <vt:lpstr>Components</vt:lpstr>
      <vt:lpstr>                   </vt:lpstr>
      <vt:lpstr>     2.SIZE AND ALLIGNMENT</vt:lpstr>
      <vt:lpstr>Slide 8</vt:lpstr>
      <vt:lpstr>Slide 9</vt:lpstr>
      <vt:lpstr> 3.HIGHLIGHTING MAIN POINTS </vt:lpstr>
      <vt:lpstr>Slide 11</vt:lpstr>
      <vt:lpstr>4.UTILIZATION OF SPACE</vt:lpstr>
      <vt:lpstr>POSITION OF THE TEACHER</vt:lpstr>
      <vt:lpstr> EYE CONTACT WITH PUPIL </vt:lpstr>
      <vt:lpstr>Slide 15</vt:lpstr>
      <vt:lpstr>Slide 16</vt:lpstr>
      <vt:lpstr>CLEANING THE BLACKBOARD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of  blackboard writing</dc:title>
  <dc:creator>Staff</dc:creator>
  <cp:lastModifiedBy>DEEPA</cp:lastModifiedBy>
  <cp:revision>20</cp:revision>
  <dcterms:created xsi:type="dcterms:W3CDTF">2015-10-27T10:09:30Z</dcterms:created>
  <dcterms:modified xsi:type="dcterms:W3CDTF">2022-09-16T05:27:52Z</dcterms:modified>
</cp:coreProperties>
</file>