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70" r:id="rId13"/>
    <p:sldId id="271" r:id="rId14"/>
    <p:sldId id="272" r:id="rId15"/>
    <p:sldId id="273" r:id="rId16"/>
    <p:sldId id="302" r:id="rId17"/>
    <p:sldId id="275" r:id="rId18"/>
    <p:sldId id="304" r:id="rId19"/>
    <p:sldId id="268" r:id="rId20"/>
    <p:sldId id="269" r:id="rId21"/>
    <p:sldId id="278" r:id="rId22"/>
    <p:sldId id="276" r:id="rId23"/>
    <p:sldId id="279" r:id="rId24"/>
    <p:sldId id="281" r:id="rId25"/>
    <p:sldId id="305" r:id="rId26"/>
    <p:sldId id="282" r:id="rId27"/>
    <p:sldId id="306" r:id="rId28"/>
    <p:sldId id="280" r:id="rId29"/>
    <p:sldId id="307" r:id="rId30"/>
    <p:sldId id="290" r:id="rId31"/>
    <p:sldId id="308" r:id="rId32"/>
    <p:sldId id="291" r:id="rId33"/>
    <p:sldId id="309" r:id="rId34"/>
    <p:sldId id="292" r:id="rId35"/>
    <p:sldId id="310" r:id="rId36"/>
    <p:sldId id="293" r:id="rId37"/>
    <p:sldId id="311" r:id="rId38"/>
    <p:sldId id="294" r:id="rId39"/>
    <p:sldId id="312" r:id="rId40"/>
    <p:sldId id="295" r:id="rId41"/>
    <p:sldId id="313" r:id="rId42"/>
    <p:sldId id="296" r:id="rId43"/>
    <p:sldId id="314" r:id="rId44"/>
    <p:sldId id="297" r:id="rId45"/>
    <p:sldId id="315" r:id="rId46"/>
    <p:sldId id="298" r:id="rId47"/>
    <p:sldId id="316" r:id="rId48"/>
    <p:sldId id="299" r:id="rId49"/>
    <p:sldId id="317" r:id="rId50"/>
    <p:sldId id="277" r:id="rId51"/>
    <p:sldId id="318" r:id="rId52"/>
    <p:sldId id="300" r:id="rId53"/>
    <p:sldId id="320" r:id="rId54"/>
    <p:sldId id="301" r:id="rId55"/>
    <p:sldId id="319" r:id="rId56"/>
    <p:sldId id="274" r:id="rId57"/>
    <p:sldId id="283" r:id="rId58"/>
    <p:sldId id="284" r:id="rId59"/>
    <p:sldId id="285" r:id="rId60"/>
    <p:sldId id="286" r:id="rId61"/>
    <p:sldId id="287" r:id="rId62"/>
    <p:sldId id="288" r:id="rId63"/>
    <p:sldId id="289"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BADD7358-7B8A-4794-BE1D-D6AE015C9B6C}" type="datetimeFigureOut">
              <a:rPr lang="en-IN" smtClean="0"/>
              <a:pPr/>
              <a:t>22-10-2021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2548373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BADD7358-7B8A-4794-BE1D-D6AE015C9B6C}" type="datetimeFigureOut">
              <a:rPr lang="en-IN" smtClean="0"/>
              <a:pPr/>
              <a:t>22-10-2021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2654612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BADD7358-7B8A-4794-BE1D-D6AE015C9B6C}" type="datetimeFigureOut">
              <a:rPr lang="en-IN" smtClean="0"/>
              <a:pPr/>
              <a:t>22-10-2021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420484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BADD7358-7B8A-4794-BE1D-D6AE015C9B6C}" type="datetimeFigureOut">
              <a:rPr lang="en-IN" smtClean="0"/>
              <a:pPr/>
              <a:t>22-10-2021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3069162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DD7358-7B8A-4794-BE1D-D6AE015C9B6C}" type="datetimeFigureOut">
              <a:rPr lang="en-IN" smtClean="0"/>
              <a:pPr/>
              <a:t>22-10-2021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384037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BADD7358-7B8A-4794-BE1D-D6AE015C9B6C}" type="datetimeFigureOut">
              <a:rPr lang="en-IN" smtClean="0"/>
              <a:pPr/>
              <a:t>22-10-2021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2116652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BADD7358-7B8A-4794-BE1D-D6AE015C9B6C}" type="datetimeFigureOut">
              <a:rPr lang="en-IN" smtClean="0"/>
              <a:pPr/>
              <a:t>22-10-2021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1363434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BADD7358-7B8A-4794-BE1D-D6AE015C9B6C}" type="datetimeFigureOut">
              <a:rPr lang="en-IN" smtClean="0"/>
              <a:pPr/>
              <a:t>22-10-2021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2364938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DD7358-7B8A-4794-BE1D-D6AE015C9B6C}" type="datetimeFigureOut">
              <a:rPr lang="en-IN" smtClean="0"/>
              <a:pPr/>
              <a:t>22-10-2021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1154663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DD7358-7B8A-4794-BE1D-D6AE015C9B6C}" type="datetimeFigureOut">
              <a:rPr lang="en-IN" smtClean="0"/>
              <a:pPr/>
              <a:t>22-10-2021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133919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DD7358-7B8A-4794-BE1D-D6AE015C9B6C}" type="datetimeFigureOut">
              <a:rPr lang="en-IN" smtClean="0"/>
              <a:pPr/>
              <a:t>22-10-2021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2312008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DD7358-7B8A-4794-BE1D-D6AE015C9B6C}" type="datetimeFigureOut">
              <a:rPr lang="en-IN" smtClean="0"/>
              <a:pPr/>
              <a:t>22-10-2021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D5309-618F-4ABE-A6BC-7A3A6BE96981}" type="slidenum">
              <a:rPr lang="en-IN" smtClean="0"/>
              <a:pPr/>
              <a:t>‹#›</a:t>
            </a:fld>
            <a:endParaRPr lang="en-IN"/>
          </a:p>
        </p:txBody>
      </p:sp>
    </p:spTree>
    <p:extLst>
      <p:ext uri="{BB962C8B-B14F-4D97-AF65-F5344CB8AC3E}">
        <p14:creationId xmlns:p14="http://schemas.microsoft.com/office/powerpoint/2010/main" xmlns="" val="230614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2">
              <a:lumMod val="20000"/>
              <a:lumOff val="80000"/>
            </a:schemeClr>
          </a:solidFill>
        </p:spPr>
        <p:txBody>
          <a:bodyPr/>
          <a:lstStyle/>
          <a:p>
            <a:r>
              <a:rPr lang="en-US" dirty="0"/>
              <a:t>LIFE SKILLS FOR SMART LIVING</a:t>
            </a:r>
            <a:endParaRPr lang="en-IN" dirty="0"/>
          </a:p>
        </p:txBody>
      </p:sp>
      <p:sp>
        <p:nvSpPr>
          <p:cNvPr id="3" name="Subtitle 2"/>
          <p:cNvSpPr>
            <a:spLocks noGrp="1"/>
          </p:cNvSpPr>
          <p:nvPr>
            <p:ph type="subTitle" idx="1"/>
          </p:nvPr>
        </p:nvSpPr>
        <p:spPr>
          <a:solidFill>
            <a:schemeClr val="bg2"/>
          </a:solidFill>
        </p:spPr>
        <p:txBody>
          <a:bodyPr>
            <a:normAutofit fontScale="85000" lnSpcReduction="20000"/>
          </a:bodyPr>
          <a:lstStyle/>
          <a:p>
            <a:r>
              <a:rPr lang="en-US" dirty="0"/>
              <a:t>DR DEVIKA.S</a:t>
            </a:r>
          </a:p>
          <a:p>
            <a:r>
              <a:rPr lang="en-US" dirty="0"/>
              <a:t>ASSISTANT PROFESSOR,</a:t>
            </a:r>
          </a:p>
          <a:p>
            <a:r>
              <a:rPr lang="en-US" dirty="0"/>
              <a:t>N.V.K.S.D.COLLEGE OF EDUCATION,</a:t>
            </a:r>
          </a:p>
          <a:p>
            <a:r>
              <a:rPr lang="en-US" dirty="0"/>
              <a:t>ATTOOR</a:t>
            </a:r>
            <a:endParaRPr lang="en-IN" dirty="0"/>
          </a:p>
        </p:txBody>
      </p:sp>
      <p:pic>
        <p:nvPicPr>
          <p:cNvPr id="15362" name="Picture 2" descr="C:\Users\admin\Pictures\download (10).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860032" y="476672"/>
            <a:ext cx="2857500" cy="1600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5500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bg2">
              <a:lumMod val="75000"/>
            </a:schemeClr>
          </a:solidFill>
        </p:spPr>
        <p:txBody>
          <a:bodyPr/>
          <a:lstStyle/>
          <a:p>
            <a:r>
              <a:rPr lang="en-US" dirty="0"/>
              <a:t>Accept </a:t>
            </a:r>
          </a:p>
          <a:p>
            <a:r>
              <a:rPr lang="en-US" dirty="0"/>
              <a:t>your </a:t>
            </a:r>
          </a:p>
          <a:p>
            <a:r>
              <a:rPr lang="en-US" dirty="0"/>
              <a:t>life </a:t>
            </a:r>
          </a:p>
          <a:p>
            <a:r>
              <a:rPr lang="en-US" dirty="0"/>
              <a:t>as </a:t>
            </a:r>
          </a:p>
          <a:p>
            <a:r>
              <a:rPr lang="en-US" dirty="0"/>
              <a:t>a </a:t>
            </a:r>
          </a:p>
          <a:p>
            <a:r>
              <a:rPr lang="en-US" dirty="0"/>
              <a:t>GIFT……</a:t>
            </a:r>
          </a:p>
        </p:txBody>
      </p:sp>
    </p:spTree>
    <p:extLst>
      <p:ext uri="{BB962C8B-B14F-4D97-AF65-F5344CB8AC3E}">
        <p14:creationId xmlns:p14="http://schemas.microsoft.com/office/powerpoint/2010/main" xmlns="" val="297018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3">
                                            <p:txEl>
                                              <p:pRg st="0" end="0"/>
                                            </p:txEl>
                                          </p:spTgt>
                                        </p:tgtEl>
                                      </p:cBhvr>
                                    </p:animEffect>
                                    <p:anim calcmode="lin" valueType="num">
                                      <p:cBhvr>
                                        <p:cTn id="7" dur="1822" tmFilter="0,0; 0.14,0.31; 0.43,0.73; 0.71,0.91; 1.0,1.0">
                                          <p:stCondLst>
                                            <p:cond delay="0"/>
                                          </p:stCondLst>
                                        </p:cTn>
                                        <p:tgtEl>
                                          <p:spTgt spid="3">
                                            <p:txEl>
                                              <p:pRg st="0" end="0"/>
                                            </p:txEl>
                                          </p:spTgt>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3">
                                            <p:txEl>
                                              <p:pRg st="0" end="0"/>
                                            </p:txEl>
                                          </p:spTgt>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3">
                                            <p:txEl>
                                              <p:pRg st="0" end="0"/>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3">
                                            <p:txEl>
                                              <p:pRg st="0" end="0"/>
                                            </p:txEl>
                                          </p:spTgt>
                                        </p:tgtEl>
                                        <p:attrNameLst>
                                          <p:attrName>ppt_y</p:attrName>
                                        </p:attrNameLst>
                                      </p:cBhvr>
                                      <p:tavLst>
                                        <p:tav tm="0">
                                          <p:val>
                                            <p:strVal val="ppt_y"/>
                                          </p:val>
                                        </p:tav>
                                        <p:tav tm="100000">
                                          <p:val>
                                            <p:strVal val="ppt_y+ppt_h"/>
                                          </p:val>
                                        </p:tav>
                                      </p:tavLst>
                                    </p:anim>
                                    <p:animScale>
                                      <p:cBhvr>
                                        <p:cTn id="14" dur="26">
                                          <p:stCondLst>
                                            <p:cond delay="620"/>
                                          </p:stCondLst>
                                        </p:cTn>
                                        <p:tgtEl>
                                          <p:spTgt spid="3">
                                            <p:txEl>
                                              <p:pRg st="0" end="0"/>
                                            </p:txEl>
                                          </p:spTgt>
                                        </p:tgtEl>
                                      </p:cBhvr>
                                      <p:to x="100000" y="60000"/>
                                    </p:animScale>
                                    <p:animScale>
                                      <p:cBhvr>
                                        <p:cTn id="15" dur="166" decel="50000">
                                          <p:stCondLst>
                                            <p:cond delay="646"/>
                                          </p:stCondLst>
                                        </p:cTn>
                                        <p:tgtEl>
                                          <p:spTgt spid="3">
                                            <p:txEl>
                                              <p:pRg st="0" end="0"/>
                                            </p:txEl>
                                          </p:spTgt>
                                        </p:tgtEl>
                                      </p:cBhvr>
                                      <p:to x="100000" y="100000"/>
                                    </p:animScale>
                                    <p:animScale>
                                      <p:cBhvr>
                                        <p:cTn id="16" dur="26">
                                          <p:stCondLst>
                                            <p:cond delay="1312"/>
                                          </p:stCondLst>
                                        </p:cTn>
                                        <p:tgtEl>
                                          <p:spTgt spid="3">
                                            <p:txEl>
                                              <p:pRg st="0" end="0"/>
                                            </p:txEl>
                                          </p:spTgt>
                                        </p:tgtEl>
                                      </p:cBhvr>
                                      <p:to x="100000" y="80000"/>
                                    </p:animScale>
                                    <p:animScale>
                                      <p:cBhvr>
                                        <p:cTn id="17" dur="166" decel="50000">
                                          <p:stCondLst>
                                            <p:cond delay="1338"/>
                                          </p:stCondLst>
                                        </p:cTn>
                                        <p:tgtEl>
                                          <p:spTgt spid="3">
                                            <p:txEl>
                                              <p:pRg st="0" end="0"/>
                                            </p:txEl>
                                          </p:spTgt>
                                        </p:tgtEl>
                                      </p:cBhvr>
                                      <p:to x="100000" y="100000"/>
                                    </p:animScale>
                                    <p:animScale>
                                      <p:cBhvr>
                                        <p:cTn id="18" dur="26">
                                          <p:stCondLst>
                                            <p:cond delay="1642"/>
                                          </p:stCondLst>
                                        </p:cTn>
                                        <p:tgtEl>
                                          <p:spTgt spid="3">
                                            <p:txEl>
                                              <p:pRg st="0" end="0"/>
                                            </p:txEl>
                                          </p:spTgt>
                                        </p:tgtEl>
                                      </p:cBhvr>
                                      <p:to x="100000" y="90000"/>
                                    </p:animScale>
                                    <p:animScale>
                                      <p:cBhvr>
                                        <p:cTn id="19" dur="166" decel="50000">
                                          <p:stCondLst>
                                            <p:cond delay="1668"/>
                                          </p:stCondLst>
                                        </p:cTn>
                                        <p:tgtEl>
                                          <p:spTgt spid="3">
                                            <p:txEl>
                                              <p:pRg st="0" end="0"/>
                                            </p:txEl>
                                          </p:spTgt>
                                        </p:tgtEl>
                                      </p:cBhvr>
                                      <p:to x="100000" y="100000"/>
                                    </p:animScale>
                                    <p:animScale>
                                      <p:cBhvr>
                                        <p:cTn id="20" dur="26">
                                          <p:stCondLst>
                                            <p:cond delay="1808"/>
                                          </p:stCondLst>
                                        </p:cTn>
                                        <p:tgtEl>
                                          <p:spTgt spid="3">
                                            <p:txEl>
                                              <p:pRg st="0" end="0"/>
                                            </p:txEl>
                                          </p:spTgt>
                                        </p:tgtEl>
                                      </p:cBhvr>
                                      <p:to x="100000" y="95000"/>
                                    </p:animScale>
                                    <p:animScale>
                                      <p:cBhvr>
                                        <p:cTn id="21" dur="166" decel="50000">
                                          <p:stCondLst>
                                            <p:cond delay="1834"/>
                                          </p:stCondLst>
                                        </p:cTn>
                                        <p:tgtEl>
                                          <p:spTgt spid="3">
                                            <p:txEl>
                                              <p:pRg st="0" end="0"/>
                                            </p:txEl>
                                          </p:spTgt>
                                        </p:tgtEl>
                                      </p:cBhvr>
                                      <p:to x="100000" y="100000"/>
                                    </p:animScale>
                                    <p:set>
                                      <p:cBhvr>
                                        <p:cTn id="22"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6" presetClass="exit" presetSubtype="0" fill="hold" grpId="0" nodeType="clickEffect">
                                  <p:stCondLst>
                                    <p:cond delay="0"/>
                                  </p:stCondLst>
                                  <p:childTnLst>
                                    <p:animEffect transition="out" filter="wipe(down)">
                                      <p:cBhvr>
                                        <p:cTn id="26" dur="180" accel="50000">
                                          <p:stCondLst>
                                            <p:cond delay="1820"/>
                                          </p:stCondLst>
                                        </p:cTn>
                                        <p:tgtEl>
                                          <p:spTgt spid="3">
                                            <p:txEl>
                                              <p:pRg st="1" end="1"/>
                                            </p:txEl>
                                          </p:spTgt>
                                        </p:tgtEl>
                                      </p:cBhvr>
                                    </p:animEffect>
                                    <p:anim calcmode="lin" valueType="num">
                                      <p:cBhvr>
                                        <p:cTn id="27" dur="1822" tmFilter="0,0; 0.14,0.31; 0.43,0.73; 0.71,0.91; 1.0,1.0">
                                          <p:stCondLst>
                                            <p:cond delay="0"/>
                                          </p:stCondLst>
                                        </p:cTn>
                                        <p:tgtEl>
                                          <p:spTgt spid="3">
                                            <p:txEl>
                                              <p:pRg st="1" end="1"/>
                                            </p:txEl>
                                          </p:spTgt>
                                        </p:tgtEl>
                                        <p:attrNameLst>
                                          <p:attrName>ppt_x</p:attrName>
                                        </p:attrNameLst>
                                      </p:cBhvr>
                                      <p:tavLst>
                                        <p:tav tm="0">
                                          <p:val>
                                            <p:strVal val="ppt_x"/>
                                          </p:val>
                                        </p:tav>
                                        <p:tav tm="100000">
                                          <p:val>
                                            <p:strVal val="#ppt_x+0.25"/>
                                          </p:val>
                                        </p:tav>
                                      </p:tavLst>
                                    </p:anim>
                                    <p:anim calcmode="lin" valueType="num">
                                      <p:cBhvr>
                                        <p:cTn id="28" dur="178">
                                          <p:stCondLst>
                                            <p:cond delay="1822"/>
                                          </p:stCondLst>
                                        </p:cTn>
                                        <p:tgtEl>
                                          <p:spTgt spid="3">
                                            <p:txEl>
                                              <p:pRg st="1" end="1"/>
                                            </p:txEl>
                                          </p:spTgt>
                                        </p:tgtEl>
                                        <p:attrNameLst>
                                          <p:attrName>ppt_x</p:attrName>
                                        </p:attrNameLst>
                                      </p:cBhvr>
                                      <p:tavLst>
                                        <p:tav tm="0">
                                          <p:val>
                                            <p:strVal val="ppt_x"/>
                                          </p:val>
                                        </p:tav>
                                        <p:tav tm="100000">
                                          <p:val>
                                            <p:strVal val="ppt_x"/>
                                          </p:val>
                                        </p:tav>
                                      </p:tavLst>
                                    </p:anim>
                                    <p:anim calcmode="lin" valueType="num">
                                      <p:cBhvr>
                                        <p:cTn id="29" dur="664" tmFilter="0.0,0.0;0.25,0.07;0.50,0.2;0.75,0.467;1.0,1.0">
                                          <p:stCondLst>
                                            <p:cond delay="0"/>
                                          </p:stCondLst>
                                        </p:cTn>
                                        <p:tgtEl>
                                          <p:spTgt spid="3">
                                            <p:txEl>
                                              <p:pRg st="1" end="1"/>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0" dur="664" tmFilter="0, 0; 0.125,0.2665; 0.25,0.4; 0.375,0.465; 0.5,0.5;  0.625,0.535; 0.75,0.6; 0.875,0.7335; 1,1">
                                          <p:stCondLst>
                                            <p:cond delay="664"/>
                                          </p:stCondLst>
                                        </p:cTn>
                                        <p:tgtEl>
                                          <p:spTgt spid="3">
                                            <p:txEl>
                                              <p:pRg st="1" end="1"/>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1" dur="332" tmFilter="0, 0; 0.125,0.2665; 0.25,0.4; 0.375,0.465; 0.5,0.5;  0.625,0.535; 0.75,0.6; 0.875,0.7335; 1,1">
                                          <p:stCondLst>
                                            <p:cond delay="1324"/>
                                          </p:stCondLst>
                                        </p:cTn>
                                        <p:tgtEl>
                                          <p:spTgt spid="3">
                                            <p:txEl>
                                              <p:pRg st="1" end="1"/>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2" dur="164" tmFilter="0, 0; 0.125,0.2665; 0.25,0.4; 0.375,0.465; 0.5,0.5;  0.625,0.535; 0.75,0.6; 0.875,0.7335; 1,1">
                                          <p:stCondLst>
                                            <p:cond delay="1656"/>
                                          </p:stCondLst>
                                        </p:cTn>
                                        <p:tgtEl>
                                          <p:spTgt spid="3">
                                            <p:txEl>
                                              <p:pRg st="1" end="1"/>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3" dur="180" accel="50000">
                                          <p:stCondLst>
                                            <p:cond delay="1820"/>
                                          </p:stCondLst>
                                        </p:cTn>
                                        <p:tgtEl>
                                          <p:spTgt spid="3">
                                            <p:txEl>
                                              <p:pRg st="1" end="1"/>
                                            </p:txEl>
                                          </p:spTgt>
                                        </p:tgtEl>
                                        <p:attrNameLst>
                                          <p:attrName>ppt_y</p:attrName>
                                        </p:attrNameLst>
                                      </p:cBhvr>
                                      <p:tavLst>
                                        <p:tav tm="0">
                                          <p:val>
                                            <p:strVal val="ppt_y"/>
                                          </p:val>
                                        </p:tav>
                                        <p:tav tm="100000">
                                          <p:val>
                                            <p:strVal val="ppt_y+ppt_h"/>
                                          </p:val>
                                        </p:tav>
                                      </p:tavLst>
                                    </p:anim>
                                    <p:animScale>
                                      <p:cBhvr>
                                        <p:cTn id="34" dur="26">
                                          <p:stCondLst>
                                            <p:cond delay="620"/>
                                          </p:stCondLst>
                                        </p:cTn>
                                        <p:tgtEl>
                                          <p:spTgt spid="3">
                                            <p:txEl>
                                              <p:pRg st="1" end="1"/>
                                            </p:txEl>
                                          </p:spTgt>
                                        </p:tgtEl>
                                      </p:cBhvr>
                                      <p:to x="100000" y="60000"/>
                                    </p:animScale>
                                    <p:animScale>
                                      <p:cBhvr>
                                        <p:cTn id="35" dur="166" decel="50000">
                                          <p:stCondLst>
                                            <p:cond delay="646"/>
                                          </p:stCondLst>
                                        </p:cTn>
                                        <p:tgtEl>
                                          <p:spTgt spid="3">
                                            <p:txEl>
                                              <p:pRg st="1" end="1"/>
                                            </p:txEl>
                                          </p:spTgt>
                                        </p:tgtEl>
                                      </p:cBhvr>
                                      <p:to x="100000" y="100000"/>
                                    </p:animScale>
                                    <p:animScale>
                                      <p:cBhvr>
                                        <p:cTn id="36" dur="26">
                                          <p:stCondLst>
                                            <p:cond delay="1312"/>
                                          </p:stCondLst>
                                        </p:cTn>
                                        <p:tgtEl>
                                          <p:spTgt spid="3">
                                            <p:txEl>
                                              <p:pRg st="1" end="1"/>
                                            </p:txEl>
                                          </p:spTgt>
                                        </p:tgtEl>
                                      </p:cBhvr>
                                      <p:to x="100000" y="80000"/>
                                    </p:animScale>
                                    <p:animScale>
                                      <p:cBhvr>
                                        <p:cTn id="37" dur="166" decel="50000">
                                          <p:stCondLst>
                                            <p:cond delay="1338"/>
                                          </p:stCondLst>
                                        </p:cTn>
                                        <p:tgtEl>
                                          <p:spTgt spid="3">
                                            <p:txEl>
                                              <p:pRg st="1" end="1"/>
                                            </p:txEl>
                                          </p:spTgt>
                                        </p:tgtEl>
                                      </p:cBhvr>
                                      <p:to x="100000" y="100000"/>
                                    </p:animScale>
                                    <p:animScale>
                                      <p:cBhvr>
                                        <p:cTn id="38" dur="26">
                                          <p:stCondLst>
                                            <p:cond delay="1642"/>
                                          </p:stCondLst>
                                        </p:cTn>
                                        <p:tgtEl>
                                          <p:spTgt spid="3">
                                            <p:txEl>
                                              <p:pRg st="1" end="1"/>
                                            </p:txEl>
                                          </p:spTgt>
                                        </p:tgtEl>
                                      </p:cBhvr>
                                      <p:to x="100000" y="90000"/>
                                    </p:animScale>
                                    <p:animScale>
                                      <p:cBhvr>
                                        <p:cTn id="39" dur="166" decel="50000">
                                          <p:stCondLst>
                                            <p:cond delay="1668"/>
                                          </p:stCondLst>
                                        </p:cTn>
                                        <p:tgtEl>
                                          <p:spTgt spid="3">
                                            <p:txEl>
                                              <p:pRg st="1" end="1"/>
                                            </p:txEl>
                                          </p:spTgt>
                                        </p:tgtEl>
                                      </p:cBhvr>
                                      <p:to x="100000" y="100000"/>
                                    </p:animScale>
                                    <p:animScale>
                                      <p:cBhvr>
                                        <p:cTn id="40" dur="26">
                                          <p:stCondLst>
                                            <p:cond delay="1808"/>
                                          </p:stCondLst>
                                        </p:cTn>
                                        <p:tgtEl>
                                          <p:spTgt spid="3">
                                            <p:txEl>
                                              <p:pRg st="1" end="1"/>
                                            </p:txEl>
                                          </p:spTgt>
                                        </p:tgtEl>
                                      </p:cBhvr>
                                      <p:to x="100000" y="95000"/>
                                    </p:animScale>
                                    <p:animScale>
                                      <p:cBhvr>
                                        <p:cTn id="41" dur="166" decel="50000">
                                          <p:stCondLst>
                                            <p:cond delay="1834"/>
                                          </p:stCondLst>
                                        </p:cTn>
                                        <p:tgtEl>
                                          <p:spTgt spid="3">
                                            <p:txEl>
                                              <p:pRg st="1" end="1"/>
                                            </p:txEl>
                                          </p:spTgt>
                                        </p:tgtEl>
                                      </p:cBhvr>
                                      <p:to x="100000" y="100000"/>
                                    </p:animScale>
                                    <p:set>
                                      <p:cBhvr>
                                        <p:cTn id="42"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6" presetClass="exit" presetSubtype="0" fill="hold" grpId="0" nodeType="clickEffect">
                                  <p:stCondLst>
                                    <p:cond delay="0"/>
                                  </p:stCondLst>
                                  <p:childTnLst>
                                    <p:animEffect transition="out" filter="wipe(down)">
                                      <p:cBhvr>
                                        <p:cTn id="46" dur="180" accel="50000">
                                          <p:stCondLst>
                                            <p:cond delay="1820"/>
                                          </p:stCondLst>
                                        </p:cTn>
                                        <p:tgtEl>
                                          <p:spTgt spid="3">
                                            <p:txEl>
                                              <p:pRg st="2" end="2"/>
                                            </p:txEl>
                                          </p:spTgt>
                                        </p:tgtEl>
                                      </p:cBhvr>
                                    </p:animEffect>
                                    <p:anim calcmode="lin" valueType="num">
                                      <p:cBhvr>
                                        <p:cTn id="47" dur="1822" tmFilter="0,0; 0.14,0.31; 0.43,0.73; 0.71,0.91; 1.0,1.0">
                                          <p:stCondLst>
                                            <p:cond delay="0"/>
                                          </p:stCondLst>
                                        </p:cTn>
                                        <p:tgtEl>
                                          <p:spTgt spid="3">
                                            <p:txEl>
                                              <p:pRg st="2" end="2"/>
                                            </p:txEl>
                                          </p:spTgt>
                                        </p:tgtEl>
                                        <p:attrNameLst>
                                          <p:attrName>ppt_x</p:attrName>
                                        </p:attrNameLst>
                                      </p:cBhvr>
                                      <p:tavLst>
                                        <p:tav tm="0">
                                          <p:val>
                                            <p:strVal val="ppt_x"/>
                                          </p:val>
                                        </p:tav>
                                        <p:tav tm="100000">
                                          <p:val>
                                            <p:strVal val="#ppt_x+0.25"/>
                                          </p:val>
                                        </p:tav>
                                      </p:tavLst>
                                    </p:anim>
                                    <p:anim calcmode="lin" valueType="num">
                                      <p:cBhvr>
                                        <p:cTn id="48" dur="178">
                                          <p:stCondLst>
                                            <p:cond delay="1822"/>
                                          </p:stCondLst>
                                        </p:cTn>
                                        <p:tgtEl>
                                          <p:spTgt spid="3">
                                            <p:txEl>
                                              <p:pRg st="2" end="2"/>
                                            </p:txEl>
                                          </p:spTgt>
                                        </p:tgtEl>
                                        <p:attrNameLst>
                                          <p:attrName>ppt_x</p:attrName>
                                        </p:attrNameLst>
                                      </p:cBhvr>
                                      <p:tavLst>
                                        <p:tav tm="0">
                                          <p:val>
                                            <p:strVal val="ppt_x"/>
                                          </p:val>
                                        </p:tav>
                                        <p:tav tm="100000">
                                          <p:val>
                                            <p:strVal val="ppt_x"/>
                                          </p:val>
                                        </p:tav>
                                      </p:tavLst>
                                    </p:anim>
                                    <p:anim calcmode="lin" valueType="num">
                                      <p:cBhvr>
                                        <p:cTn id="49" dur="664" tmFilter="0.0,0.0;0.25,0.07;0.50,0.2;0.75,0.467;1.0,1.0">
                                          <p:stCondLst>
                                            <p:cond delay="0"/>
                                          </p:stCondLst>
                                        </p:cTn>
                                        <p:tgtEl>
                                          <p:spTgt spid="3">
                                            <p:txEl>
                                              <p:pRg st="2" end="2"/>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50" dur="664" tmFilter="0, 0; 0.125,0.2665; 0.25,0.4; 0.375,0.465; 0.5,0.5;  0.625,0.535; 0.75,0.6; 0.875,0.7335; 1,1">
                                          <p:stCondLst>
                                            <p:cond delay="664"/>
                                          </p:stCondLst>
                                        </p:cTn>
                                        <p:tgtEl>
                                          <p:spTgt spid="3">
                                            <p:txEl>
                                              <p:pRg st="2" end="2"/>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51" dur="332" tmFilter="0, 0; 0.125,0.2665; 0.25,0.4; 0.375,0.465; 0.5,0.5;  0.625,0.535; 0.75,0.6; 0.875,0.7335; 1,1">
                                          <p:stCondLst>
                                            <p:cond delay="1324"/>
                                          </p:stCondLst>
                                        </p:cTn>
                                        <p:tgtEl>
                                          <p:spTgt spid="3">
                                            <p:txEl>
                                              <p:pRg st="2" end="2"/>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52" dur="164" tmFilter="0, 0; 0.125,0.2665; 0.25,0.4; 0.375,0.465; 0.5,0.5;  0.625,0.535; 0.75,0.6; 0.875,0.7335; 1,1">
                                          <p:stCondLst>
                                            <p:cond delay="1656"/>
                                          </p:stCondLst>
                                        </p:cTn>
                                        <p:tgtEl>
                                          <p:spTgt spid="3">
                                            <p:txEl>
                                              <p:pRg st="2" end="2"/>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53" dur="180" accel="50000">
                                          <p:stCondLst>
                                            <p:cond delay="1820"/>
                                          </p:stCondLst>
                                        </p:cTn>
                                        <p:tgtEl>
                                          <p:spTgt spid="3">
                                            <p:txEl>
                                              <p:pRg st="2" end="2"/>
                                            </p:txEl>
                                          </p:spTgt>
                                        </p:tgtEl>
                                        <p:attrNameLst>
                                          <p:attrName>ppt_y</p:attrName>
                                        </p:attrNameLst>
                                      </p:cBhvr>
                                      <p:tavLst>
                                        <p:tav tm="0">
                                          <p:val>
                                            <p:strVal val="ppt_y"/>
                                          </p:val>
                                        </p:tav>
                                        <p:tav tm="100000">
                                          <p:val>
                                            <p:strVal val="ppt_y+ppt_h"/>
                                          </p:val>
                                        </p:tav>
                                      </p:tavLst>
                                    </p:anim>
                                    <p:animScale>
                                      <p:cBhvr>
                                        <p:cTn id="54" dur="26">
                                          <p:stCondLst>
                                            <p:cond delay="620"/>
                                          </p:stCondLst>
                                        </p:cTn>
                                        <p:tgtEl>
                                          <p:spTgt spid="3">
                                            <p:txEl>
                                              <p:pRg st="2" end="2"/>
                                            </p:txEl>
                                          </p:spTgt>
                                        </p:tgtEl>
                                      </p:cBhvr>
                                      <p:to x="100000" y="60000"/>
                                    </p:animScale>
                                    <p:animScale>
                                      <p:cBhvr>
                                        <p:cTn id="55" dur="166" decel="50000">
                                          <p:stCondLst>
                                            <p:cond delay="64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set>
                                      <p:cBhvr>
                                        <p:cTn id="62"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6" presetClass="exit" presetSubtype="0" fill="hold" grpId="0" nodeType="clickEffect">
                                  <p:stCondLst>
                                    <p:cond delay="0"/>
                                  </p:stCondLst>
                                  <p:childTnLst>
                                    <p:animEffect transition="out" filter="wipe(down)">
                                      <p:cBhvr>
                                        <p:cTn id="66" dur="180" accel="50000">
                                          <p:stCondLst>
                                            <p:cond delay="1820"/>
                                          </p:stCondLst>
                                        </p:cTn>
                                        <p:tgtEl>
                                          <p:spTgt spid="3">
                                            <p:txEl>
                                              <p:pRg st="3" end="3"/>
                                            </p:txEl>
                                          </p:spTgt>
                                        </p:tgtEl>
                                      </p:cBhvr>
                                    </p:animEffect>
                                    <p:anim calcmode="lin" valueType="num">
                                      <p:cBhvr>
                                        <p:cTn id="67" dur="1822" tmFilter="0,0; 0.14,0.31; 0.43,0.73; 0.71,0.91; 1.0,1.0">
                                          <p:stCondLst>
                                            <p:cond delay="0"/>
                                          </p:stCondLst>
                                        </p:cTn>
                                        <p:tgtEl>
                                          <p:spTgt spid="3">
                                            <p:txEl>
                                              <p:pRg st="3" end="3"/>
                                            </p:txEl>
                                          </p:spTgt>
                                        </p:tgtEl>
                                        <p:attrNameLst>
                                          <p:attrName>ppt_x</p:attrName>
                                        </p:attrNameLst>
                                      </p:cBhvr>
                                      <p:tavLst>
                                        <p:tav tm="0">
                                          <p:val>
                                            <p:strVal val="ppt_x"/>
                                          </p:val>
                                        </p:tav>
                                        <p:tav tm="100000">
                                          <p:val>
                                            <p:strVal val="#ppt_x+0.25"/>
                                          </p:val>
                                        </p:tav>
                                      </p:tavLst>
                                    </p:anim>
                                    <p:anim calcmode="lin" valueType="num">
                                      <p:cBhvr>
                                        <p:cTn id="68" dur="178">
                                          <p:stCondLst>
                                            <p:cond delay="1822"/>
                                          </p:stCondLst>
                                        </p:cTn>
                                        <p:tgtEl>
                                          <p:spTgt spid="3">
                                            <p:txEl>
                                              <p:pRg st="3" end="3"/>
                                            </p:txEl>
                                          </p:spTgt>
                                        </p:tgtEl>
                                        <p:attrNameLst>
                                          <p:attrName>ppt_x</p:attrName>
                                        </p:attrNameLst>
                                      </p:cBhvr>
                                      <p:tavLst>
                                        <p:tav tm="0">
                                          <p:val>
                                            <p:strVal val="ppt_x"/>
                                          </p:val>
                                        </p:tav>
                                        <p:tav tm="100000">
                                          <p:val>
                                            <p:strVal val="ppt_x"/>
                                          </p:val>
                                        </p:tav>
                                      </p:tavLst>
                                    </p:anim>
                                    <p:anim calcmode="lin" valueType="num">
                                      <p:cBhvr>
                                        <p:cTn id="69" dur="664" tmFilter="0.0,0.0;0.25,0.07;0.50,0.2;0.75,0.467;1.0,1.0">
                                          <p:stCondLst>
                                            <p:cond delay="0"/>
                                          </p:stCondLst>
                                        </p:cTn>
                                        <p:tgtEl>
                                          <p:spTgt spid="3">
                                            <p:txEl>
                                              <p:pRg st="3" end="3"/>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70" dur="664" tmFilter="0, 0; 0.125,0.2665; 0.25,0.4; 0.375,0.465; 0.5,0.5;  0.625,0.535; 0.75,0.6; 0.875,0.7335; 1,1">
                                          <p:stCondLst>
                                            <p:cond delay="664"/>
                                          </p:stCondLst>
                                        </p:cTn>
                                        <p:tgtEl>
                                          <p:spTgt spid="3">
                                            <p:txEl>
                                              <p:pRg st="3" end="3"/>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71" dur="332" tmFilter="0, 0; 0.125,0.2665; 0.25,0.4; 0.375,0.465; 0.5,0.5;  0.625,0.535; 0.75,0.6; 0.875,0.7335; 1,1">
                                          <p:stCondLst>
                                            <p:cond delay="1324"/>
                                          </p:stCondLst>
                                        </p:cTn>
                                        <p:tgtEl>
                                          <p:spTgt spid="3">
                                            <p:txEl>
                                              <p:pRg st="3" end="3"/>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72" dur="164" tmFilter="0, 0; 0.125,0.2665; 0.25,0.4; 0.375,0.465; 0.5,0.5;  0.625,0.535; 0.75,0.6; 0.875,0.7335; 1,1">
                                          <p:stCondLst>
                                            <p:cond delay="1656"/>
                                          </p:stCondLst>
                                        </p:cTn>
                                        <p:tgtEl>
                                          <p:spTgt spid="3">
                                            <p:txEl>
                                              <p:pRg st="3" end="3"/>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73" dur="180" accel="50000">
                                          <p:stCondLst>
                                            <p:cond delay="1820"/>
                                          </p:stCondLst>
                                        </p:cTn>
                                        <p:tgtEl>
                                          <p:spTgt spid="3">
                                            <p:txEl>
                                              <p:pRg st="3" end="3"/>
                                            </p:txEl>
                                          </p:spTgt>
                                        </p:tgtEl>
                                        <p:attrNameLst>
                                          <p:attrName>ppt_y</p:attrName>
                                        </p:attrNameLst>
                                      </p:cBhvr>
                                      <p:tavLst>
                                        <p:tav tm="0">
                                          <p:val>
                                            <p:strVal val="ppt_y"/>
                                          </p:val>
                                        </p:tav>
                                        <p:tav tm="100000">
                                          <p:val>
                                            <p:strVal val="ppt_y+ppt_h"/>
                                          </p:val>
                                        </p:tav>
                                      </p:tavLst>
                                    </p:anim>
                                    <p:animScale>
                                      <p:cBhvr>
                                        <p:cTn id="74" dur="26">
                                          <p:stCondLst>
                                            <p:cond delay="620"/>
                                          </p:stCondLst>
                                        </p:cTn>
                                        <p:tgtEl>
                                          <p:spTgt spid="3">
                                            <p:txEl>
                                              <p:pRg st="3" end="3"/>
                                            </p:txEl>
                                          </p:spTgt>
                                        </p:tgtEl>
                                      </p:cBhvr>
                                      <p:to x="100000" y="60000"/>
                                    </p:animScale>
                                    <p:animScale>
                                      <p:cBhvr>
                                        <p:cTn id="75" dur="166" decel="50000">
                                          <p:stCondLst>
                                            <p:cond delay="646"/>
                                          </p:stCondLst>
                                        </p:cTn>
                                        <p:tgtEl>
                                          <p:spTgt spid="3">
                                            <p:txEl>
                                              <p:pRg st="3" end="3"/>
                                            </p:txEl>
                                          </p:spTgt>
                                        </p:tgtEl>
                                      </p:cBhvr>
                                      <p:to x="100000" y="100000"/>
                                    </p:animScale>
                                    <p:animScale>
                                      <p:cBhvr>
                                        <p:cTn id="76" dur="26">
                                          <p:stCondLst>
                                            <p:cond delay="1312"/>
                                          </p:stCondLst>
                                        </p:cTn>
                                        <p:tgtEl>
                                          <p:spTgt spid="3">
                                            <p:txEl>
                                              <p:pRg st="3" end="3"/>
                                            </p:txEl>
                                          </p:spTgt>
                                        </p:tgtEl>
                                      </p:cBhvr>
                                      <p:to x="100000" y="80000"/>
                                    </p:animScale>
                                    <p:animScale>
                                      <p:cBhvr>
                                        <p:cTn id="77" dur="166" decel="50000">
                                          <p:stCondLst>
                                            <p:cond delay="1338"/>
                                          </p:stCondLst>
                                        </p:cTn>
                                        <p:tgtEl>
                                          <p:spTgt spid="3">
                                            <p:txEl>
                                              <p:pRg st="3" end="3"/>
                                            </p:txEl>
                                          </p:spTgt>
                                        </p:tgtEl>
                                      </p:cBhvr>
                                      <p:to x="100000" y="100000"/>
                                    </p:animScale>
                                    <p:animScale>
                                      <p:cBhvr>
                                        <p:cTn id="78" dur="26">
                                          <p:stCondLst>
                                            <p:cond delay="1642"/>
                                          </p:stCondLst>
                                        </p:cTn>
                                        <p:tgtEl>
                                          <p:spTgt spid="3">
                                            <p:txEl>
                                              <p:pRg st="3" end="3"/>
                                            </p:txEl>
                                          </p:spTgt>
                                        </p:tgtEl>
                                      </p:cBhvr>
                                      <p:to x="100000" y="90000"/>
                                    </p:animScale>
                                    <p:animScale>
                                      <p:cBhvr>
                                        <p:cTn id="79" dur="166" decel="50000">
                                          <p:stCondLst>
                                            <p:cond delay="1668"/>
                                          </p:stCondLst>
                                        </p:cTn>
                                        <p:tgtEl>
                                          <p:spTgt spid="3">
                                            <p:txEl>
                                              <p:pRg st="3" end="3"/>
                                            </p:txEl>
                                          </p:spTgt>
                                        </p:tgtEl>
                                      </p:cBhvr>
                                      <p:to x="100000" y="100000"/>
                                    </p:animScale>
                                    <p:animScale>
                                      <p:cBhvr>
                                        <p:cTn id="80" dur="26">
                                          <p:stCondLst>
                                            <p:cond delay="1808"/>
                                          </p:stCondLst>
                                        </p:cTn>
                                        <p:tgtEl>
                                          <p:spTgt spid="3">
                                            <p:txEl>
                                              <p:pRg st="3" end="3"/>
                                            </p:txEl>
                                          </p:spTgt>
                                        </p:tgtEl>
                                      </p:cBhvr>
                                      <p:to x="100000" y="95000"/>
                                    </p:animScale>
                                    <p:animScale>
                                      <p:cBhvr>
                                        <p:cTn id="81" dur="166" decel="50000">
                                          <p:stCondLst>
                                            <p:cond delay="1834"/>
                                          </p:stCondLst>
                                        </p:cTn>
                                        <p:tgtEl>
                                          <p:spTgt spid="3">
                                            <p:txEl>
                                              <p:pRg st="3" end="3"/>
                                            </p:txEl>
                                          </p:spTgt>
                                        </p:tgtEl>
                                      </p:cBhvr>
                                      <p:to x="100000" y="100000"/>
                                    </p:animScale>
                                    <p:set>
                                      <p:cBhvr>
                                        <p:cTn id="82"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6" presetClass="exit" presetSubtype="0" fill="hold" grpId="0" nodeType="clickEffect">
                                  <p:stCondLst>
                                    <p:cond delay="0"/>
                                  </p:stCondLst>
                                  <p:childTnLst>
                                    <p:animEffect transition="out" filter="wipe(down)">
                                      <p:cBhvr>
                                        <p:cTn id="86" dur="180" accel="50000">
                                          <p:stCondLst>
                                            <p:cond delay="1820"/>
                                          </p:stCondLst>
                                        </p:cTn>
                                        <p:tgtEl>
                                          <p:spTgt spid="3">
                                            <p:txEl>
                                              <p:pRg st="4" end="4"/>
                                            </p:txEl>
                                          </p:spTgt>
                                        </p:tgtEl>
                                      </p:cBhvr>
                                    </p:animEffect>
                                    <p:anim calcmode="lin" valueType="num">
                                      <p:cBhvr>
                                        <p:cTn id="87" dur="1822" tmFilter="0,0; 0.14,0.31; 0.43,0.73; 0.71,0.91; 1.0,1.0">
                                          <p:stCondLst>
                                            <p:cond delay="0"/>
                                          </p:stCondLst>
                                        </p:cTn>
                                        <p:tgtEl>
                                          <p:spTgt spid="3">
                                            <p:txEl>
                                              <p:pRg st="4" end="4"/>
                                            </p:txEl>
                                          </p:spTgt>
                                        </p:tgtEl>
                                        <p:attrNameLst>
                                          <p:attrName>ppt_x</p:attrName>
                                        </p:attrNameLst>
                                      </p:cBhvr>
                                      <p:tavLst>
                                        <p:tav tm="0">
                                          <p:val>
                                            <p:strVal val="ppt_x"/>
                                          </p:val>
                                        </p:tav>
                                        <p:tav tm="100000">
                                          <p:val>
                                            <p:strVal val="#ppt_x+0.25"/>
                                          </p:val>
                                        </p:tav>
                                      </p:tavLst>
                                    </p:anim>
                                    <p:anim calcmode="lin" valueType="num">
                                      <p:cBhvr>
                                        <p:cTn id="88" dur="178">
                                          <p:stCondLst>
                                            <p:cond delay="1822"/>
                                          </p:stCondLst>
                                        </p:cTn>
                                        <p:tgtEl>
                                          <p:spTgt spid="3">
                                            <p:txEl>
                                              <p:pRg st="4" end="4"/>
                                            </p:txEl>
                                          </p:spTgt>
                                        </p:tgtEl>
                                        <p:attrNameLst>
                                          <p:attrName>ppt_x</p:attrName>
                                        </p:attrNameLst>
                                      </p:cBhvr>
                                      <p:tavLst>
                                        <p:tav tm="0">
                                          <p:val>
                                            <p:strVal val="ppt_x"/>
                                          </p:val>
                                        </p:tav>
                                        <p:tav tm="100000">
                                          <p:val>
                                            <p:strVal val="ppt_x"/>
                                          </p:val>
                                        </p:tav>
                                      </p:tavLst>
                                    </p:anim>
                                    <p:anim calcmode="lin" valueType="num">
                                      <p:cBhvr>
                                        <p:cTn id="89" dur="664" tmFilter="0.0,0.0;0.25,0.07;0.50,0.2;0.75,0.467;1.0,1.0">
                                          <p:stCondLst>
                                            <p:cond delay="0"/>
                                          </p:stCondLst>
                                        </p:cTn>
                                        <p:tgtEl>
                                          <p:spTgt spid="3">
                                            <p:txEl>
                                              <p:pRg st="4" end="4"/>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90" dur="664" tmFilter="0, 0; 0.125,0.2665; 0.25,0.4; 0.375,0.465; 0.5,0.5;  0.625,0.535; 0.75,0.6; 0.875,0.7335; 1,1">
                                          <p:stCondLst>
                                            <p:cond delay="664"/>
                                          </p:stCondLst>
                                        </p:cTn>
                                        <p:tgtEl>
                                          <p:spTgt spid="3">
                                            <p:txEl>
                                              <p:pRg st="4" end="4"/>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91" dur="332" tmFilter="0, 0; 0.125,0.2665; 0.25,0.4; 0.375,0.465; 0.5,0.5;  0.625,0.535; 0.75,0.6; 0.875,0.7335; 1,1">
                                          <p:stCondLst>
                                            <p:cond delay="1324"/>
                                          </p:stCondLst>
                                        </p:cTn>
                                        <p:tgtEl>
                                          <p:spTgt spid="3">
                                            <p:txEl>
                                              <p:pRg st="4" end="4"/>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92" dur="164" tmFilter="0, 0; 0.125,0.2665; 0.25,0.4; 0.375,0.465; 0.5,0.5;  0.625,0.535; 0.75,0.6; 0.875,0.7335; 1,1">
                                          <p:stCondLst>
                                            <p:cond delay="1656"/>
                                          </p:stCondLst>
                                        </p:cTn>
                                        <p:tgtEl>
                                          <p:spTgt spid="3">
                                            <p:txEl>
                                              <p:pRg st="4" end="4"/>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93" dur="180" accel="50000">
                                          <p:stCondLst>
                                            <p:cond delay="1820"/>
                                          </p:stCondLst>
                                        </p:cTn>
                                        <p:tgtEl>
                                          <p:spTgt spid="3">
                                            <p:txEl>
                                              <p:pRg st="4" end="4"/>
                                            </p:txEl>
                                          </p:spTgt>
                                        </p:tgtEl>
                                        <p:attrNameLst>
                                          <p:attrName>ppt_y</p:attrName>
                                        </p:attrNameLst>
                                      </p:cBhvr>
                                      <p:tavLst>
                                        <p:tav tm="0">
                                          <p:val>
                                            <p:strVal val="ppt_y"/>
                                          </p:val>
                                        </p:tav>
                                        <p:tav tm="100000">
                                          <p:val>
                                            <p:strVal val="ppt_y+ppt_h"/>
                                          </p:val>
                                        </p:tav>
                                      </p:tavLst>
                                    </p:anim>
                                    <p:animScale>
                                      <p:cBhvr>
                                        <p:cTn id="94" dur="26">
                                          <p:stCondLst>
                                            <p:cond delay="620"/>
                                          </p:stCondLst>
                                        </p:cTn>
                                        <p:tgtEl>
                                          <p:spTgt spid="3">
                                            <p:txEl>
                                              <p:pRg st="4" end="4"/>
                                            </p:txEl>
                                          </p:spTgt>
                                        </p:tgtEl>
                                      </p:cBhvr>
                                      <p:to x="100000" y="60000"/>
                                    </p:animScale>
                                    <p:animScale>
                                      <p:cBhvr>
                                        <p:cTn id="95" dur="166" decel="50000">
                                          <p:stCondLst>
                                            <p:cond delay="646"/>
                                          </p:stCondLst>
                                        </p:cTn>
                                        <p:tgtEl>
                                          <p:spTgt spid="3">
                                            <p:txEl>
                                              <p:pRg st="4" end="4"/>
                                            </p:txEl>
                                          </p:spTgt>
                                        </p:tgtEl>
                                      </p:cBhvr>
                                      <p:to x="100000" y="100000"/>
                                    </p:animScale>
                                    <p:animScale>
                                      <p:cBhvr>
                                        <p:cTn id="96" dur="26">
                                          <p:stCondLst>
                                            <p:cond delay="1312"/>
                                          </p:stCondLst>
                                        </p:cTn>
                                        <p:tgtEl>
                                          <p:spTgt spid="3">
                                            <p:txEl>
                                              <p:pRg st="4" end="4"/>
                                            </p:txEl>
                                          </p:spTgt>
                                        </p:tgtEl>
                                      </p:cBhvr>
                                      <p:to x="100000" y="80000"/>
                                    </p:animScale>
                                    <p:animScale>
                                      <p:cBhvr>
                                        <p:cTn id="97" dur="166" decel="50000">
                                          <p:stCondLst>
                                            <p:cond delay="1338"/>
                                          </p:stCondLst>
                                        </p:cTn>
                                        <p:tgtEl>
                                          <p:spTgt spid="3">
                                            <p:txEl>
                                              <p:pRg st="4" end="4"/>
                                            </p:txEl>
                                          </p:spTgt>
                                        </p:tgtEl>
                                      </p:cBhvr>
                                      <p:to x="100000" y="100000"/>
                                    </p:animScale>
                                    <p:animScale>
                                      <p:cBhvr>
                                        <p:cTn id="98" dur="26">
                                          <p:stCondLst>
                                            <p:cond delay="1642"/>
                                          </p:stCondLst>
                                        </p:cTn>
                                        <p:tgtEl>
                                          <p:spTgt spid="3">
                                            <p:txEl>
                                              <p:pRg st="4" end="4"/>
                                            </p:txEl>
                                          </p:spTgt>
                                        </p:tgtEl>
                                      </p:cBhvr>
                                      <p:to x="100000" y="90000"/>
                                    </p:animScale>
                                    <p:animScale>
                                      <p:cBhvr>
                                        <p:cTn id="99" dur="166" decel="50000">
                                          <p:stCondLst>
                                            <p:cond delay="1668"/>
                                          </p:stCondLst>
                                        </p:cTn>
                                        <p:tgtEl>
                                          <p:spTgt spid="3">
                                            <p:txEl>
                                              <p:pRg st="4" end="4"/>
                                            </p:txEl>
                                          </p:spTgt>
                                        </p:tgtEl>
                                      </p:cBhvr>
                                      <p:to x="100000" y="100000"/>
                                    </p:animScale>
                                    <p:animScale>
                                      <p:cBhvr>
                                        <p:cTn id="100" dur="26">
                                          <p:stCondLst>
                                            <p:cond delay="1808"/>
                                          </p:stCondLst>
                                        </p:cTn>
                                        <p:tgtEl>
                                          <p:spTgt spid="3">
                                            <p:txEl>
                                              <p:pRg st="4" end="4"/>
                                            </p:txEl>
                                          </p:spTgt>
                                        </p:tgtEl>
                                      </p:cBhvr>
                                      <p:to x="100000" y="95000"/>
                                    </p:animScale>
                                    <p:animScale>
                                      <p:cBhvr>
                                        <p:cTn id="101" dur="166" decel="50000">
                                          <p:stCondLst>
                                            <p:cond delay="1834"/>
                                          </p:stCondLst>
                                        </p:cTn>
                                        <p:tgtEl>
                                          <p:spTgt spid="3">
                                            <p:txEl>
                                              <p:pRg st="4" end="4"/>
                                            </p:txEl>
                                          </p:spTgt>
                                        </p:tgtEl>
                                      </p:cBhvr>
                                      <p:to x="100000" y="100000"/>
                                    </p:animScale>
                                    <p:set>
                                      <p:cBhvr>
                                        <p:cTn id="102" dur="1" fill="hold">
                                          <p:stCondLst>
                                            <p:cond delay="1999"/>
                                          </p:stCondLst>
                                        </p:cTn>
                                        <p:tgtEl>
                                          <p:spTgt spid="3">
                                            <p:txEl>
                                              <p:pRg st="4" end="4"/>
                                            </p:txEl>
                                          </p:spTgt>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26" presetClass="exit" presetSubtype="0" fill="hold" grpId="0" nodeType="clickEffect">
                                  <p:stCondLst>
                                    <p:cond delay="0"/>
                                  </p:stCondLst>
                                  <p:childTnLst>
                                    <p:animEffect transition="out" filter="wipe(down)">
                                      <p:cBhvr>
                                        <p:cTn id="106" dur="180" accel="50000">
                                          <p:stCondLst>
                                            <p:cond delay="1820"/>
                                          </p:stCondLst>
                                        </p:cTn>
                                        <p:tgtEl>
                                          <p:spTgt spid="3">
                                            <p:txEl>
                                              <p:pRg st="5" end="5"/>
                                            </p:txEl>
                                          </p:spTgt>
                                        </p:tgtEl>
                                      </p:cBhvr>
                                    </p:animEffect>
                                    <p:anim calcmode="lin" valueType="num">
                                      <p:cBhvr>
                                        <p:cTn id="107" dur="1822" tmFilter="0,0; 0.14,0.31; 0.43,0.73; 0.71,0.91; 1.0,1.0">
                                          <p:stCondLst>
                                            <p:cond delay="0"/>
                                          </p:stCondLst>
                                        </p:cTn>
                                        <p:tgtEl>
                                          <p:spTgt spid="3">
                                            <p:txEl>
                                              <p:pRg st="5" end="5"/>
                                            </p:txEl>
                                          </p:spTgt>
                                        </p:tgtEl>
                                        <p:attrNameLst>
                                          <p:attrName>ppt_x</p:attrName>
                                        </p:attrNameLst>
                                      </p:cBhvr>
                                      <p:tavLst>
                                        <p:tav tm="0">
                                          <p:val>
                                            <p:strVal val="ppt_x"/>
                                          </p:val>
                                        </p:tav>
                                        <p:tav tm="100000">
                                          <p:val>
                                            <p:strVal val="#ppt_x+0.25"/>
                                          </p:val>
                                        </p:tav>
                                      </p:tavLst>
                                    </p:anim>
                                    <p:anim calcmode="lin" valueType="num">
                                      <p:cBhvr>
                                        <p:cTn id="108" dur="178">
                                          <p:stCondLst>
                                            <p:cond delay="1822"/>
                                          </p:stCondLst>
                                        </p:cTn>
                                        <p:tgtEl>
                                          <p:spTgt spid="3">
                                            <p:txEl>
                                              <p:pRg st="5" end="5"/>
                                            </p:txEl>
                                          </p:spTgt>
                                        </p:tgtEl>
                                        <p:attrNameLst>
                                          <p:attrName>ppt_x</p:attrName>
                                        </p:attrNameLst>
                                      </p:cBhvr>
                                      <p:tavLst>
                                        <p:tav tm="0">
                                          <p:val>
                                            <p:strVal val="ppt_x"/>
                                          </p:val>
                                        </p:tav>
                                        <p:tav tm="100000">
                                          <p:val>
                                            <p:strVal val="ppt_x"/>
                                          </p:val>
                                        </p:tav>
                                      </p:tavLst>
                                    </p:anim>
                                    <p:anim calcmode="lin" valueType="num">
                                      <p:cBhvr>
                                        <p:cTn id="109" dur="664" tmFilter="0.0,0.0;0.25,0.07;0.50,0.2;0.75,0.467;1.0,1.0">
                                          <p:stCondLst>
                                            <p:cond delay="0"/>
                                          </p:stCondLst>
                                        </p:cTn>
                                        <p:tgtEl>
                                          <p:spTgt spid="3">
                                            <p:txEl>
                                              <p:pRg st="5" end="5"/>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10" dur="664" tmFilter="0, 0; 0.125,0.2665; 0.25,0.4; 0.375,0.465; 0.5,0.5;  0.625,0.535; 0.75,0.6; 0.875,0.7335; 1,1">
                                          <p:stCondLst>
                                            <p:cond delay="664"/>
                                          </p:stCondLst>
                                        </p:cTn>
                                        <p:tgtEl>
                                          <p:spTgt spid="3">
                                            <p:txEl>
                                              <p:pRg st="5" end="5"/>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1" dur="332" tmFilter="0, 0; 0.125,0.2665; 0.25,0.4; 0.375,0.465; 0.5,0.5;  0.625,0.535; 0.75,0.6; 0.875,0.7335; 1,1">
                                          <p:stCondLst>
                                            <p:cond delay="1324"/>
                                          </p:stCondLst>
                                        </p:cTn>
                                        <p:tgtEl>
                                          <p:spTgt spid="3">
                                            <p:txEl>
                                              <p:pRg st="5" end="5"/>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12" dur="164" tmFilter="0, 0; 0.125,0.2665; 0.25,0.4; 0.375,0.465; 0.5,0.5;  0.625,0.535; 0.75,0.6; 0.875,0.7335; 1,1">
                                          <p:stCondLst>
                                            <p:cond delay="1656"/>
                                          </p:stCondLst>
                                        </p:cTn>
                                        <p:tgtEl>
                                          <p:spTgt spid="3">
                                            <p:txEl>
                                              <p:pRg st="5" end="5"/>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13" dur="180" accel="50000">
                                          <p:stCondLst>
                                            <p:cond delay="1820"/>
                                          </p:stCondLst>
                                        </p:cTn>
                                        <p:tgtEl>
                                          <p:spTgt spid="3">
                                            <p:txEl>
                                              <p:pRg st="5" end="5"/>
                                            </p:txEl>
                                          </p:spTgt>
                                        </p:tgtEl>
                                        <p:attrNameLst>
                                          <p:attrName>ppt_y</p:attrName>
                                        </p:attrNameLst>
                                      </p:cBhvr>
                                      <p:tavLst>
                                        <p:tav tm="0">
                                          <p:val>
                                            <p:strVal val="ppt_y"/>
                                          </p:val>
                                        </p:tav>
                                        <p:tav tm="100000">
                                          <p:val>
                                            <p:strVal val="ppt_y+ppt_h"/>
                                          </p:val>
                                        </p:tav>
                                      </p:tavLst>
                                    </p:anim>
                                    <p:animScale>
                                      <p:cBhvr>
                                        <p:cTn id="114" dur="26">
                                          <p:stCondLst>
                                            <p:cond delay="620"/>
                                          </p:stCondLst>
                                        </p:cTn>
                                        <p:tgtEl>
                                          <p:spTgt spid="3">
                                            <p:txEl>
                                              <p:pRg st="5" end="5"/>
                                            </p:txEl>
                                          </p:spTgt>
                                        </p:tgtEl>
                                      </p:cBhvr>
                                      <p:to x="100000" y="60000"/>
                                    </p:animScale>
                                    <p:animScale>
                                      <p:cBhvr>
                                        <p:cTn id="115" dur="166" decel="50000">
                                          <p:stCondLst>
                                            <p:cond delay="646"/>
                                          </p:stCondLst>
                                        </p:cTn>
                                        <p:tgtEl>
                                          <p:spTgt spid="3">
                                            <p:txEl>
                                              <p:pRg st="5" end="5"/>
                                            </p:txEl>
                                          </p:spTgt>
                                        </p:tgtEl>
                                      </p:cBhvr>
                                      <p:to x="100000" y="100000"/>
                                    </p:animScale>
                                    <p:animScale>
                                      <p:cBhvr>
                                        <p:cTn id="116" dur="26">
                                          <p:stCondLst>
                                            <p:cond delay="1312"/>
                                          </p:stCondLst>
                                        </p:cTn>
                                        <p:tgtEl>
                                          <p:spTgt spid="3">
                                            <p:txEl>
                                              <p:pRg st="5" end="5"/>
                                            </p:txEl>
                                          </p:spTgt>
                                        </p:tgtEl>
                                      </p:cBhvr>
                                      <p:to x="100000" y="80000"/>
                                    </p:animScale>
                                    <p:animScale>
                                      <p:cBhvr>
                                        <p:cTn id="117" dur="166" decel="50000">
                                          <p:stCondLst>
                                            <p:cond delay="1338"/>
                                          </p:stCondLst>
                                        </p:cTn>
                                        <p:tgtEl>
                                          <p:spTgt spid="3">
                                            <p:txEl>
                                              <p:pRg st="5" end="5"/>
                                            </p:txEl>
                                          </p:spTgt>
                                        </p:tgtEl>
                                      </p:cBhvr>
                                      <p:to x="100000" y="100000"/>
                                    </p:animScale>
                                    <p:animScale>
                                      <p:cBhvr>
                                        <p:cTn id="118" dur="26">
                                          <p:stCondLst>
                                            <p:cond delay="1642"/>
                                          </p:stCondLst>
                                        </p:cTn>
                                        <p:tgtEl>
                                          <p:spTgt spid="3">
                                            <p:txEl>
                                              <p:pRg st="5" end="5"/>
                                            </p:txEl>
                                          </p:spTgt>
                                        </p:tgtEl>
                                      </p:cBhvr>
                                      <p:to x="100000" y="90000"/>
                                    </p:animScale>
                                    <p:animScale>
                                      <p:cBhvr>
                                        <p:cTn id="119" dur="166" decel="50000">
                                          <p:stCondLst>
                                            <p:cond delay="1668"/>
                                          </p:stCondLst>
                                        </p:cTn>
                                        <p:tgtEl>
                                          <p:spTgt spid="3">
                                            <p:txEl>
                                              <p:pRg st="5" end="5"/>
                                            </p:txEl>
                                          </p:spTgt>
                                        </p:tgtEl>
                                      </p:cBhvr>
                                      <p:to x="100000" y="100000"/>
                                    </p:animScale>
                                    <p:animScale>
                                      <p:cBhvr>
                                        <p:cTn id="120" dur="26">
                                          <p:stCondLst>
                                            <p:cond delay="1808"/>
                                          </p:stCondLst>
                                        </p:cTn>
                                        <p:tgtEl>
                                          <p:spTgt spid="3">
                                            <p:txEl>
                                              <p:pRg st="5" end="5"/>
                                            </p:txEl>
                                          </p:spTgt>
                                        </p:tgtEl>
                                      </p:cBhvr>
                                      <p:to x="100000" y="95000"/>
                                    </p:animScale>
                                    <p:animScale>
                                      <p:cBhvr>
                                        <p:cTn id="121" dur="166" decel="50000">
                                          <p:stCondLst>
                                            <p:cond delay="1834"/>
                                          </p:stCondLst>
                                        </p:cTn>
                                        <p:tgtEl>
                                          <p:spTgt spid="3">
                                            <p:txEl>
                                              <p:pRg st="5" end="5"/>
                                            </p:txEl>
                                          </p:spTgt>
                                        </p:tgtEl>
                                      </p:cBhvr>
                                      <p:to x="100000" y="100000"/>
                                    </p:animScale>
                                    <p:set>
                                      <p:cBhvr>
                                        <p:cTn id="122" dur="1" fill="hold">
                                          <p:stCondLst>
                                            <p:cond delay="1999"/>
                                          </p:stCondLst>
                                        </p:cTn>
                                        <p:tgtEl>
                                          <p:spTgt spid="3">
                                            <p:txEl>
                                              <p:pRg st="5" end="5"/>
                                            </p:txEl>
                                          </p:spTgt>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26" presetClass="exit" presetSubtype="0" fill="hold" grpId="0" nodeType="clickEffect">
                                  <p:stCondLst>
                                    <p:cond delay="0"/>
                                  </p:stCondLst>
                                  <p:childTnLst>
                                    <p:animEffect transition="out" filter="wipe(down)">
                                      <p:cBhvr>
                                        <p:cTn id="126" dur="180" accel="50000">
                                          <p:stCondLst>
                                            <p:cond delay="1820"/>
                                          </p:stCondLst>
                                        </p:cTn>
                                        <p:tgtEl>
                                          <p:spTgt spid="3">
                                            <p:bg/>
                                          </p:spTgt>
                                        </p:tgtEl>
                                      </p:cBhvr>
                                    </p:animEffect>
                                    <p:anim calcmode="lin" valueType="num">
                                      <p:cBhvr>
                                        <p:cTn id="127" dur="1822" tmFilter="0,0; 0.14,0.31; 0.43,0.73; 0.71,0.91; 1.0,1.0">
                                          <p:stCondLst>
                                            <p:cond delay="0"/>
                                          </p:stCondLst>
                                        </p:cTn>
                                        <p:tgtEl>
                                          <p:spTgt spid="3">
                                            <p:bg/>
                                          </p:spTgt>
                                        </p:tgtEl>
                                        <p:attrNameLst>
                                          <p:attrName>ppt_x</p:attrName>
                                        </p:attrNameLst>
                                      </p:cBhvr>
                                      <p:tavLst>
                                        <p:tav tm="0">
                                          <p:val>
                                            <p:strVal val="ppt_x"/>
                                          </p:val>
                                        </p:tav>
                                        <p:tav tm="100000">
                                          <p:val>
                                            <p:strVal val="#ppt_x+0.25"/>
                                          </p:val>
                                        </p:tav>
                                      </p:tavLst>
                                    </p:anim>
                                    <p:anim calcmode="lin" valueType="num">
                                      <p:cBhvr>
                                        <p:cTn id="128" dur="178">
                                          <p:stCondLst>
                                            <p:cond delay="1822"/>
                                          </p:stCondLst>
                                        </p:cTn>
                                        <p:tgtEl>
                                          <p:spTgt spid="3">
                                            <p:bg/>
                                          </p:spTgt>
                                        </p:tgtEl>
                                        <p:attrNameLst>
                                          <p:attrName>ppt_x</p:attrName>
                                        </p:attrNameLst>
                                      </p:cBhvr>
                                      <p:tavLst>
                                        <p:tav tm="0">
                                          <p:val>
                                            <p:strVal val="ppt_x"/>
                                          </p:val>
                                        </p:tav>
                                        <p:tav tm="100000">
                                          <p:val>
                                            <p:strVal val="ppt_x"/>
                                          </p:val>
                                        </p:tav>
                                      </p:tavLst>
                                    </p:anim>
                                    <p:anim calcmode="lin" valueType="num">
                                      <p:cBhvr>
                                        <p:cTn id="129" dur="664" tmFilter="0.0,0.0;0.25,0.07;0.50,0.2;0.75,0.467;1.0,1.0">
                                          <p:stCondLst>
                                            <p:cond delay="0"/>
                                          </p:stCondLst>
                                        </p:cTn>
                                        <p:tgtEl>
                                          <p:spTgt spid="3">
                                            <p:bg/>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30" dur="664" tmFilter="0, 0; 0.125,0.2665; 0.25,0.4; 0.375,0.465; 0.5,0.5;  0.625,0.535; 0.75,0.6; 0.875,0.7335; 1,1">
                                          <p:stCondLst>
                                            <p:cond delay="664"/>
                                          </p:stCondLst>
                                        </p:cTn>
                                        <p:tgtEl>
                                          <p:spTgt spid="3">
                                            <p:bg/>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31" dur="332" tmFilter="0, 0; 0.125,0.2665; 0.25,0.4; 0.375,0.465; 0.5,0.5;  0.625,0.535; 0.75,0.6; 0.875,0.7335; 1,1">
                                          <p:stCondLst>
                                            <p:cond delay="1324"/>
                                          </p:stCondLst>
                                        </p:cTn>
                                        <p:tgtEl>
                                          <p:spTgt spid="3">
                                            <p:bg/>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32" dur="164" tmFilter="0, 0; 0.125,0.2665; 0.25,0.4; 0.375,0.465; 0.5,0.5;  0.625,0.535; 0.75,0.6; 0.875,0.7335; 1,1">
                                          <p:stCondLst>
                                            <p:cond delay="1656"/>
                                          </p:stCondLst>
                                        </p:cTn>
                                        <p:tgtEl>
                                          <p:spTgt spid="3">
                                            <p:bg/>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3" dur="180" accel="50000">
                                          <p:stCondLst>
                                            <p:cond delay="1820"/>
                                          </p:stCondLst>
                                        </p:cTn>
                                        <p:tgtEl>
                                          <p:spTgt spid="3">
                                            <p:bg/>
                                          </p:spTgt>
                                        </p:tgtEl>
                                        <p:attrNameLst>
                                          <p:attrName>ppt_y</p:attrName>
                                        </p:attrNameLst>
                                      </p:cBhvr>
                                      <p:tavLst>
                                        <p:tav tm="0">
                                          <p:val>
                                            <p:strVal val="ppt_y"/>
                                          </p:val>
                                        </p:tav>
                                        <p:tav tm="100000">
                                          <p:val>
                                            <p:strVal val="ppt_y+ppt_h"/>
                                          </p:val>
                                        </p:tav>
                                      </p:tavLst>
                                    </p:anim>
                                    <p:animScale>
                                      <p:cBhvr>
                                        <p:cTn id="134" dur="26">
                                          <p:stCondLst>
                                            <p:cond delay="620"/>
                                          </p:stCondLst>
                                        </p:cTn>
                                        <p:tgtEl>
                                          <p:spTgt spid="3">
                                            <p:bg/>
                                          </p:spTgt>
                                        </p:tgtEl>
                                      </p:cBhvr>
                                      <p:to x="100000" y="60000"/>
                                    </p:animScale>
                                    <p:animScale>
                                      <p:cBhvr>
                                        <p:cTn id="135" dur="166" decel="50000">
                                          <p:stCondLst>
                                            <p:cond delay="646"/>
                                          </p:stCondLst>
                                        </p:cTn>
                                        <p:tgtEl>
                                          <p:spTgt spid="3">
                                            <p:bg/>
                                          </p:spTgt>
                                        </p:tgtEl>
                                      </p:cBhvr>
                                      <p:to x="100000" y="100000"/>
                                    </p:animScale>
                                    <p:animScale>
                                      <p:cBhvr>
                                        <p:cTn id="136" dur="26">
                                          <p:stCondLst>
                                            <p:cond delay="1312"/>
                                          </p:stCondLst>
                                        </p:cTn>
                                        <p:tgtEl>
                                          <p:spTgt spid="3">
                                            <p:bg/>
                                          </p:spTgt>
                                        </p:tgtEl>
                                      </p:cBhvr>
                                      <p:to x="100000" y="80000"/>
                                    </p:animScale>
                                    <p:animScale>
                                      <p:cBhvr>
                                        <p:cTn id="137" dur="166" decel="50000">
                                          <p:stCondLst>
                                            <p:cond delay="1338"/>
                                          </p:stCondLst>
                                        </p:cTn>
                                        <p:tgtEl>
                                          <p:spTgt spid="3">
                                            <p:bg/>
                                          </p:spTgt>
                                        </p:tgtEl>
                                      </p:cBhvr>
                                      <p:to x="100000" y="100000"/>
                                    </p:animScale>
                                    <p:animScale>
                                      <p:cBhvr>
                                        <p:cTn id="138" dur="26">
                                          <p:stCondLst>
                                            <p:cond delay="1642"/>
                                          </p:stCondLst>
                                        </p:cTn>
                                        <p:tgtEl>
                                          <p:spTgt spid="3">
                                            <p:bg/>
                                          </p:spTgt>
                                        </p:tgtEl>
                                      </p:cBhvr>
                                      <p:to x="100000" y="90000"/>
                                    </p:animScale>
                                    <p:animScale>
                                      <p:cBhvr>
                                        <p:cTn id="139" dur="166" decel="50000">
                                          <p:stCondLst>
                                            <p:cond delay="1668"/>
                                          </p:stCondLst>
                                        </p:cTn>
                                        <p:tgtEl>
                                          <p:spTgt spid="3">
                                            <p:bg/>
                                          </p:spTgt>
                                        </p:tgtEl>
                                      </p:cBhvr>
                                      <p:to x="100000" y="100000"/>
                                    </p:animScale>
                                    <p:animScale>
                                      <p:cBhvr>
                                        <p:cTn id="140" dur="26">
                                          <p:stCondLst>
                                            <p:cond delay="1808"/>
                                          </p:stCondLst>
                                        </p:cTn>
                                        <p:tgtEl>
                                          <p:spTgt spid="3">
                                            <p:bg/>
                                          </p:spTgt>
                                        </p:tgtEl>
                                      </p:cBhvr>
                                      <p:to x="100000" y="95000"/>
                                    </p:animScale>
                                    <p:animScale>
                                      <p:cBhvr>
                                        <p:cTn id="141" dur="166" decel="50000">
                                          <p:stCondLst>
                                            <p:cond delay="1834"/>
                                          </p:stCondLst>
                                        </p:cTn>
                                        <p:tgtEl>
                                          <p:spTgt spid="3">
                                            <p:bg/>
                                          </p:spTgt>
                                        </p:tgtEl>
                                      </p:cBhvr>
                                      <p:to x="100000" y="100000"/>
                                    </p:animScale>
                                    <p:set>
                                      <p:cBhvr>
                                        <p:cTn id="142" dur="1" fill="hold">
                                          <p:stCondLst>
                                            <p:cond delay="19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6">
              <a:lumMod val="60000"/>
              <a:lumOff val="40000"/>
            </a:schemeClr>
          </a:solidFill>
        </p:spPr>
        <p:txBody>
          <a:bodyPr/>
          <a:lstStyle/>
          <a:p>
            <a:r>
              <a:rPr lang="en-IN" dirty="0"/>
              <a:t>Because it is offered to us by somebody even without our knowledge</a:t>
            </a:r>
          </a:p>
          <a:p>
            <a:r>
              <a:rPr lang="en-IN" dirty="0"/>
              <a:t>So if we disregard it ….then we are dishonouring the  givers……</a:t>
            </a:r>
          </a:p>
          <a:p>
            <a:endParaRPr lang="en-IN" dirty="0"/>
          </a:p>
        </p:txBody>
      </p:sp>
    </p:spTree>
    <p:extLst>
      <p:ext uri="{BB962C8B-B14F-4D97-AF65-F5344CB8AC3E}">
        <p14:creationId xmlns:p14="http://schemas.microsoft.com/office/powerpoint/2010/main" xmlns="" val="2139198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4">
              <a:lumMod val="60000"/>
              <a:lumOff val="40000"/>
            </a:schemeClr>
          </a:solidFill>
        </p:spPr>
        <p:txBody>
          <a:bodyPr/>
          <a:lstStyle/>
          <a:p>
            <a:r>
              <a:rPr lang="en-IN" dirty="0"/>
              <a:t>We have to safeguard in all our possible</a:t>
            </a:r>
          </a:p>
          <a:p>
            <a:pPr marL="0" indent="0">
              <a:buNone/>
            </a:pPr>
            <a:r>
              <a:rPr lang="en-IN" dirty="0"/>
              <a:t>means-</a:t>
            </a:r>
          </a:p>
          <a:p>
            <a:r>
              <a:rPr lang="en-IN" dirty="0"/>
              <a:t>Be it</a:t>
            </a:r>
          </a:p>
          <a:p>
            <a:pPr>
              <a:buFont typeface="Wingdings" pitchFamily="2" charset="2"/>
              <a:buChar char="Ø"/>
            </a:pPr>
            <a:r>
              <a:rPr lang="en-IN" dirty="0"/>
              <a:t>physical being,</a:t>
            </a:r>
          </a:p>
          <a:p>
            <a:pPr>
              <a:buFont typeface="Wingdings" pitchFamily="2" charset="2"/>
              <a:buChar char="Ø"/>
            </a:pPr>
            <a:r>
              <a:rPr lang="en-IN" dirty="0"/>
              <a:t>Biological being or</a:t>
            </a:r>
          </a:p>
          <a:p>
            <a:pPr>
              <a:buFont typeface="Wingdings" pitchFamily="2" charset="2"/>
              <a:buChar char="Ø"/>
            </a:pPr>
            <a:r>
              <a:rPr lang="en-IN" dirty="0"/>
              <a:t>mental wellbeing</a:t>
            </a:r>
          </a:p>
          <a:p>
            <a:endParaRPr lang="en-IN" dirty="0"/>
          </a:p>
        </p:txBody>
      </p:sp>
    </p:spTree>
    <p:extLst>
      <p:ext uri="{BB962C8B-B14F-4D97-AF65-F5344CB8AC3E}">
        <p14:creationId xmlns:p14="http://schemas.microsoft.com/office/powerpoint/2010/main" xmlns="" val="251644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bg1">
              <a:lumMod val="75000"/>
            </a:schemeClr>
          </a:solidFill>
        </p:spPr>
        <p:txBody>
          <a:bodyPr/>
          <a:lstStyle/>
          <a:p>
            <a:pPr>
              <a:buFont typeface="Wingdings" pitchFamily="2" charset="2"/>
              <a:buChar char="ü"/>
            </a:pPr>
            <a:r>
              <a:rPr lang="en-IN" dirty="0"/>
              <a:t>Don’t insult you</a:t>
            </a:r>
          </a:p>
          <a:p>
            <a:pPr>
              <a:buFont typeface="Wingdings" pitchFamily="2" charset="2"/>
              <a:buChar char="ü"/>
            </a:pPr>
            <a:r>
              <a:rPr lang="en-IN" dirty="0"/>
              <a:t>Don’t underestimate you</a:t>
            </a:r>
          </a:p>
          <a:p>
            <a:pPr>
              <a:buFont typeface="Wingdings" pitchFamily="2" charset="2"/>
              <a:buChar char="ü"/>
            </a:pPr>
            <a:r>
              <a:rPr lang="en-IN" dirty="0"/>
              <a:t>Don’t degrade you</a:t>
            </a:r>
          </a:p>
          <a:p>
            <a:pPr>
              <a:buFont typeface="Wingdings" pitchFamily="2" charset="2"/>
              <a:buChar char="ü"/>
            </a:pPr>
            <a:r>
              <a:rPr lang="en-US" dirty="0"/>
              <a:t>Don’t disrespect you</a:t>
            </a:r>
            <a:endParaRPr lang="en-IN" dirty="0"/>
          </a:p>
          <a:p>
            <a:pPr>
              <a:buFont typeface="Wingdings" pitchFamily="2" charset="2"/>
              <a:buChar char="ü"/>
            </a:pPr>
            <a:endParaRPr lang="en-US" dirty="0"/>
          </a:p>
          <a:p>
            <a:pPr>
              <a:buFont typeface="Wingdings" pitchFamily="2" charset="2"/>
              <a:buChar char="ü"/>
            </a:pPr>
            <a:endParaRPr lang="en-US" dirty="0"/>
          </a:p>
          <a:p>
            <a:endParaRPr lang="en-IN" dirty="0"/>
          </a:p>
        </p:txBody>
      </p:sp>
    </p:spTree>
    <p:extLst>
      <p:ext uri="{BB962C8B-B14F-4D97-AF65-F5344CB8AC3E}">
        <p14:creationId xmlns:p14="http://schemas.microsoft.com/office/powerpoint/2010/main" xmlns="" val="98583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a:p>
            <a:endParaRPr lang="en-IN" dirty="0"/>
          </a:p>
          <a:p>
            <a:r>
              <a:rPr lang="en-IN" sz="7200" dirty="0">
                <a:solidFill>
                  <a:schemeClr val="accent6">
                    <a:lumMod val="50000"/>
                  </a:schemeClr>
                </a:solidFill>
              </a:rPr>
              <a:t>Then what………….</a:t>
            </a:r>
          </a:p>
          <a:p>
            <a:endParaRPr lang="en-IN" dirty="0"/>
          </a:p>
        </p:txBody>
      </p:sp>
    </p:spTree>
    <p:extLst>
      <p:ext uri="{BB962C8B-B14F-4D97-AF65-F5344CB8AC3E}">
        <p14:creationId xmlns:p14="http://schemas.microsoft.com/office/powerpoint/2010/main" xmlns="" val="1888809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anim calcmode="lin" valueType="num">
                                      <p:cBhvr>
                                        <p:cTn id="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 Respect you</a:t>
            </a:r>
          </a:p>
          <a:p>
            <a:r>
              <a:rPr lang="en-US" dirty="0"/>
              <a:t>Love you</a:t>
            </a:r>
          </a:p>
          <a:p>
            <a:r>
              <a:rPr lang="en-US" dirty="0"/>
              <a:t>Give value to you ….</a:t>
            </a:r>
          </a:p>
          <a:p>
            <a:r>
              <a:rPr lang="en-US" b="1" dirty="0">
                <a:solidFill>
                  <a:schemeClr val="accent5">
                    <a:lumMod val="75000"/>
                  </a:schemeClr>
                </a:solidFill>
              </a:rPr>
              <a:t>You are a worthy individual specially selected to live in this world</a:t>
            </a:r>
            <a:r>
              <a:rPr lang="en-US" dirty="0"/>
              <a:t>…..</a:t>
            </a:r>
          </a:p>
        </p:txBody>
      </p:sp>
    </p:spTree>
    <p:extLst>
      <p:ext uri="{BB962C8B-B14F-4D97-AF65-F5344CB8AC3E}">
        <p14:creationId xmlns:p14="http://schemas.microsoft.com/office/powerpoint/2010/main" xmlns="" val="3931331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 Skills</a:t>
            </a:r>
            <a:endParaRPr lang="en-IN" dirty="0"/>
          </a:p>
        </p:txBody>
      </p:sp>
      <p:sp>
        <p:nvSpPr>
          <p:cNvPr id="3" name="Content Placeholder 2"/>
          <p:cNvSpPr>
            <a:spLocks noGrp="1"/>
          </p:cNvSpPr>
          <p:nvPr>
            <p:ph idx="1"/>
          </p:nvPr>
        </p:nvSpPr>
        <p:spPr/>
        <p:txBody>
          <a:bodyPr>
            <a:normAutofit/>
          </a:bodyPr>
          <a:lstStyle/>
          <a:p>
            <a:r>
              <a:rPr lang="en-IN" dirty="0"/>
              <a:t>Life skills are behaviours that enable individuals to adapt and deal effectively with the demands and challenges of life. </a:t>
            </a:r>
          </a:p>
        </p:txBody>
      </p:sp>
    </p:spTree>
    <p:extLst>
      <p:ext uri="{BB962C8B-B14F-4D97-AF65-F5344CB8AC3E}">
        <p14:creationId xmlns:p14="http://schemas.microsoft.com/office/powerpoint/2010/main" xmlns="" val="1479821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of Life skills</a:t>
            </a:r>
            <a:endParaRPr lang="en-IN" dirty="0"/>
          </a:p>
        </p:txBody>
      </p:sp>
      <p:sp>
        <p:nvSpPr>
          <p:cNvPr id="3" name="Content Placeholder 2"/>
          <p:cNvSpPr>
            <a:spLocks noGrp="1"/>
          </p:cNvSpPr>
          <p:nvPr>
            <p:ph idx="1"/>
          </p:nvPr>
        </p:nvSpPr>
        <p:spPr>
          <a:xfrm>
            <a:off x="323528" y="1844824"/>
            <a:ext cx="8229600" cy="4525963"/>
          </a:xfrm>
        </p:spPr>
        <p:txBody>
          <a:bodyPr/>
          <a:lstStyle/>
          <a:p>
            <a:pPr algn="just"/>
            <a:r>
              <a:rPr lang="en-IN" b="1" dirty="0">
                <a:solidFill>
                  <a:srgbClr val="00B050"/>
                </a:solidFill>
              </a:rPr>
              <a:t>Life skills have been defined by the World Health Organization (WHO) as “abilities for adaptive and positive behaviour that enable individuals to deal effectively with the demands and challenges of everyday life”. ... They help individuals accomplish their ambitions and live life to the fullest potential.</a:t>
            </a:r>
          </a:p>
        </p:txBody>
      </p:sp>
    </p:spTree>
    <p:extLst>
      <p:ext uri="{BB962C8B-B14F-4D97-AF65-F5344CB8AC3E}">
        <p14:creationId xmlns:p14="http://schemas.microsoft.com/office/powerpoint/2010/main" xmlns="" val="3758648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10 core life skills laid down by WHO</a:t>
            </a:r>
            <a:br>
              <a:rPr lang="en-IN" dirty="0"/>
            </a:br>
            <a:endParaRPr lang="en-IN" dirty="0"/>
          </a:p>
        </p:txBody>
      </p:sp>
      <p:sp>
        <p:nvSpPr>
          <p:cNvPr id="3" name="Content Placeholder 2"/>
          <p:cNvSpPr>
            <a:spLocks noGrp="1"/>
          </p:cNvSpPr>
          <p:nvPr>
            <p:ph idx="1"/>
          </p:nvPr>
        </p:nvSpPr>
        <p:spPr/>
        <p:txBody>
          <a:bodyPr>
            <a:normAutofit fontScale="85000" lnSpcReduction="20000"/>
          </a:bodyPr>
          <a:lstStyle/>
          <a:p>
            <a:r>
              <a:rPr lang="en-IN" dirty="0"/>
              <a:t>Self-awareness</a:t>
            </a:r>
          </a:p>
          <a:p>
            <a:r>
              <a:rPr lang="en-IN" dirty="0"/>
              <a:t>Empathy</a:t>
            </a:r>
          </a:p>
          <a:p>
            <a:r>
              <a:rPr lang="en-IN" dirty="0"/>
              <a:t>Critical thinking</a:t>
            </a:r>
          </a:p>
          <a:p>
            <a:r>
              <a:rPr lang="en-IN" dirty="0"/>
              <a:t>Creative thinking</a:t>
            </a:r>
          </a:p>
          <a:p>
            <a:r>
              <a:rPr lang="en-IN" dirty="0"/>
              <a:t>Decision making</a:t>
            </a:r>
          </a:p>
          <a:p>
            <a:r>
              <a:rPr lang="en-IN" dirty="0"/>
              <a:t>Problem Solving</a:t>
            </a:r>
          </a:p>
          <a:p>
            <a:r>
              <a:rPr lang="en-IN" dirty="0"/>
              <a:t>Effective communication</a:t>
            </a:r>
          </a:p>
          <a:p>
            <a:r>
              <a:rPr lang="en-IN" dirty="0"/>
              <a:t>Interpersonal relationship</a:t>
            </a:r>
          </a:p>
          <a:p>
            <a:r>
              <a:rPr lang="en-IN" dirty="0"/>
              <a:t>Coping with stress</a:t>
            </a:r>
          </a:p>
          <a:p>
            <a:r>
              <a:rPr lang="en-IN" dirty="0"/>
              <a:t>Coping with emotions</a:t>
            </a:r>
          </a:p>
          <a:p>
            <a:endParaRPr lang="en-IN" dirty="0"/>
          </a:p>
        </p:txBody>
      </p:sp>
    </p:spTree>
    <p:extLst>
      <p:ext uri="{BB962C8B-B14F-4D97-AF65-F5344CB8AC3E}">
        <p14:creationId xmlns:p14="http://schemas.microsoft.com/office/powerpoint/2010/main" xmlns="" val="1894872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 SKILLS in Nutshell</a:t>
            </a:r>
            <a:endParaRPr lang="en-IN" dirty="0"/>
          </a:p>
        </p:txBody>
      </p:sp>
      <p:sp>
        <p:nvSpPr>
          <p:cNvPr id="3" name="Content Placeholder 2"/>
          <p:cNvSpPr>
            <a:spLocks noGrp="1"/>
          </p:cNvSpPr>
          <p:nvPr>
            <p:ph idx="1"/>
          </p:nvPr>
        </p:nvSpPr>
        <p:spPr/>
        <p:txBody>
          <a:bodyPr>
            <a:normAutofit/>
          </a:bodyPr>
          <a:lstStyle/>
          <a:p>
            <a:r>
              <a:rPr lang="en-IN" dirty="0"/>
              <a:t>facilitates our better living in this everyday life of ours</a:t>
            </a:r>
          </a:p>
          <a:p>
            <a:r>
              <a:rPr lang="en-IN" dirty="0"/>
              <a:t>Helps for better adaptation </a:t>
            </a:r>
          </a:p>
          <a:p>
            <a:r>
              <a:rPr lang="en-IN" dirty="0"/>
              <a:t>develops positive behaviour/attitude/outlook towards life</a:t>
            </a:r>
          </a:p>
          <a:p>
            <a:r>
              <a:rPr lang="en-IN" dirty="0"/>
              <a:t>enable to deal effectively with the demands and challenges of life..</a:t>
            </a:r>
          </a:p>
          <a:p>
            <a:r>
              <a:rPr lang="en-US" dirty="0"/>
              <a:t>To live life to the fullest…..</a:t>
            </a:r>
            <a:endParaRPr lang="en-IN" dirty="0"/>
          </a:p>
        </p:txBody>
      </p:sp>
    </p:spTree>
    <p:extLst>
      <p:ext uri="{BB962C8B-B14F-4D97-AF65-F5344CB8AC3E}">
        <p14:creationId xmlns:p14="http://schemas.microsoft.com/office/powerpoint/2010/main" xmlns="" val="1673182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Pictures\images.jpg"/>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323528" y="1484784"/>
            <a:ext cx="8712968" cy="5373215"/>
          </a:xfrm>
          <a:prstGeom prst="rect">
            <a:avLst/>
          </a:prstGeom>
          <a:solidFill>
            <a:schemeClr val="accent6">
              <a:lumMod val="75000"/>
            </a:schemeClr>
          </a:solidFill>
        </p:spPr>
      </p:pic>
    </p:spTree>
    <p:extLst>
      <p:ext uri="{BB962C8B-B14F-4D97-AF65-F5344CB8AC3E}">
        <p14:creationId xmlns:p14="http://schemas.microsoft.com/office/powerpoint/2010/main" xmlns="" val="1829025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Contd</a:t>
            </a:r>
            <a:r>
              <a:rPr lang="en-US" dirty="0"/>
              <a:t>…..</a:t>
            </a:r>
            <a:endParaRPr lang="en-IN" dirty="0"/>
          </a:p>
        </p:txBody>
      </p:sp>
      <p:sp>
        <p:nvSpPr>
          <p:cNvPr id="3" name="Content Placeholder 2"/>
          <p:cNvSpPr>
            <a:spLocks noGrp="1"/>
          </p:cNvSpPr>
          <p:nvPr>
            <p:ph idx="1"/>
          </p:nvPr>
        </p:nvSpPr>
        <p:spPr/>
        <p:txBody>
          <a:bodyPr/>
          <a:lstStyle/>
          <a:p>
            <a:r>
              <a:rPr lang="en-IN" dirty="0"/>
              <a:t>develops psychosocial competency</a:t>
            </a:r>
          </a:p>
          <a:p>
            <a:r>
              <a:rPr lang="en-US" dirty="0"/>
              <a:t>Empower you</a:t>
            </a:r>
            <a:endParaRPr lang="en-IN" dirty="0"/>
          </a:p>
        </p:txBody>
      </p:sp>
    </p:spTree>
    <p:extLst>
      <p:ext uri="{BB962C8B-B14F-4D97-AF65-F5344CB8AC3E}">
        <p14:creationId xmlns:p14="http://schemas.microsoft.com/office/powerpoint/2010/main" xmlns="" val="1812462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Specifically</a:t>
            </a:r>
          </a:p>
        </p:txBody>
      </p:sp>
      <p:sp>
        <p:nvSpPr>
          <p:cNvPr id="3" name="Content Placeholder 2"/>
          <p:cNvSpPr>
            <a:spLocks noGrp="1"/>
          </p:cNvSpPr>
          <p:nvPr>
            <p:ph idx="1"/>
          </p:nvPr>
        </p:nvSpPr>
        <p:spPr/>
        <p:txBody>
          <a:bodyPr/>
          <a:lstStyle/>
          <a:p>
            <a:r>
              <a:rPr lang="en-IN" dirty="0"/>
              <a:t>It is not preparing for life……is to equip you to meet the challenges of everyday life. </a:t>
            </a:r>
          </a:p>
          <a:p>
            <a:r>
              <a:rPr lang="en-US" dirty="0"/>
              <a:t>It helps you to learn from your experiences.</a:t>
            </a:r>
            <a:endParaRPr lang="en-IN" dirty="0"/>
          </a:p>
          <a:p>
            <a:endParaRPr lang="en-IN" dirty="0"/>
          </a:p>
        </p:txBody>
      </p:sp>
    </p:spTree>
    <p:extLst>
      <p:ext uri="{BB962C8B-B14F-4D97-AF65-F5344CB8AC3E}">
        <p14:creationId xmlns:p14="http://schemas.microsoft.com/office/powerpoint/2010/main" xmlns="" val="2510466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of Life skills</a:t>
            </a:r>
            <a:endParaRPr lang="en-IN" dirty="0"/>
          </a:p>
        </p:txBody>
      </p:sp>
      <p:sp>
        <p:nvSpPr>
          <p:cNvPr id="3" name="Content Placeholder 2"/>
          <p:cNvSpPr>
            <a:spLocks noGrp="1"/>
          </p:cNvSpPr>
          <p:nvPr>
            <p:ph idx="1"/>
          </p:nvPr>
        </p:nvSpPr>
        <p:spPr/>
        <p:txBody>
          <a:bodyPr>
            <a:normAutofit lnSpcReduction="10000"/>
          </a:bodyPr>
          <a:lstStyle/>
          <a:p>
            <a:r>
              <a:rPr lang="en-IN" dirty="0"/>
              <a:t>Develop social skills</a:t>
            </a:r>
          </a:p>
          <a:p>
            <a:r>
              <a:rPr lang="en-IN" dirty="0"/>
              <a:t>Develop interpersonal skills </a:t>
            </a:r>
          </a:p>
          <a:p>
            <a:r>
              <a:rPr lang="en-IN" dirty="0"/>
              <a:t> Cope with the demands of everyday life. </a:t>
            </a:r>
          </a:p>
          <a:p>
            <a:r>
              <a:rPr lang="en-IN" dirty="0"/>
              <a:t> Build self-confidence, </a:t>
            </a:r>
          </a:p>
          <a:p>
            <a:r>
              <a:rPr lang="en-IN" dirty="0"/>
              <a:t>Encourage critical thinking, </a:t>
            </a:r>
          </a:p>
          <a:p>
            <a:r>
              <a:rPr lang="en-IN" dirty="0"/>
              <a:t>Foster independence </a:t>
            </a:r>
          </a:p>
          <a:p>
            <a:r>
              <a:rPr lang="en-IN" dirty="0"/>
              <a:t>Help  to communicate more effectively.</a:t>
            </a:r>
          </a:p>
          <a:p>
            <a:r>
              <a:rPr lang="en-US" dirty="0"/>
              <a:t>Live life to its maximum best</a:t>
            </a:r>
            <a:endParaRPr lang="en-IN" dirty="0"/>
          </a:p>
        </p:txBody>
      </p:sp>
    </p:spTree>
    <p:extLst>
      <p:ext uri="{BB962C8B-B14F-4D97-AF65-F5344CB8AC3E}">
        <p14:creationId xmlns:p14="http://schemas.microsoft.com/office/powerpoint/2010/main" xmlns="" val="1212301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dirty="0"/>
          </a:p>
          <a:p>
            <a:pPr algn="ctr"/>
            <a:endParaRPr lang="en-US" dirty="0"/>
          </a:p>
          <a:p>
            <a:pPr algn="ctr"/>
            <a:r>
              <a:rPr lang="en-US" dirty="0"/>
              <a:t>How to LIVE SMARTLY</a:t>
            </a:r>
            <a:endParaRPr lang="en-IN" dirty="0"/>
          </a:p>
        </p:txBody>
      </p:sp>
    </p:spTree>
    <p:extLst>
      <p:ext uri="{BB962C8B-B14F-4D97-AF65-F5344CB8AC3E}">
        <p14:creationId xmlns:p14="http://schemas.microsoft.com/office/powerpoint/2010/main" xmlns="" val="300480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 awareness</a:t>
            </a:r>
            <a:endParaRPr lang="en-IN" dirty="0"/>
          </a:p>
        </p:txBody>
      </p:sp>
      <p:sp>
        <p:nvSpPr>
          <p:cNvPr id="3" name="Content Placeholder 2"/>
          <p:cNvSpPr>
            <a:spLocks noGrp="1"/>
          </p:cNvSpPr>
          <p:nvPr>
            <p:ph idx="1"/>
          </p:nvPr>
        </p:nvSpPr>
        <p:spPr/>
        <p:txBody>
          <a:bodyPr>
            <a:normAutofit/>
          </a:bodyPr>
          <a:lstStyle/>
          <a:p>
            <a:pPr marL="0" indent="0">
              <a:buNone/>
            </a:pPr>
            <a:r>
              <a:rPr lang="en-IN" dirty="0"/>
              <a:t> </a:t>
            </a:r>
          </a:p>
        </p:txBody>
      </p:sp>
      <p:pic>
        <p:nvPicPr>
          <p:cNvPr id="19458" name="Picture 2" descr="C:\Users\admin\Pictures\download (14).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1484784"/>
            <a:ext cx="9144000" cy="453650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94136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a:t>an awareness of one's own personality or individuality</a:t>
            </a:r>
          </a:p>
          <a:p>
            <a:r>
              <a:rPr lang="en-IN" dirty="0"/>
              <a:t>Awareness and recognition of one's environment , body(physical ,biological ), lifestyle etc.</a:t>
            </a:r>
          </a:p>
          <a:p>
            <a:r>
              <a:rPr lang="en-IN" dirty="0"/>
              <a:t>What you like ,what you do not like</a:t>
            </a:r>
          </a:p>
          <a:p>
            <a:r>
              <a:rPr lang="en-IN" dirty="0"/>
              <a:t>Awareness of ones own strength, weakness, </a:t>
            </a:r>
            <a:r>
              <a:rPr lang="en-IN" dirty="0" err="1"/>
              <a:t>potential,caliber,attitudes</a:t>
            </a:r>
            <a:r>
              <a:rPr lang="en-IN" dirty="0"/>
              <a:t> ,values ,likes </a:t>
            </a:r>
            <a:r>
              <a:rPr lang="en-IN" dirty="0" err="1"/>
              <a:t>etc</a:t>
            </a:r>
            <a:endParaRPr lang="en-IN" dirty="0"/>
          </a:p>
          <a:p>
            <a:r>
              <a:rPr lang="en-IN" dirty="0"/>
              <a:t>Knowing about oneself….who are we…</a:t>
            </a:r>
          </a:p>
          <a:p>
            <a:endParaRPr lang="en-IN" dirty="0"/>
          </a:p>
        </p:txBody>
      </p:sp>
    </p:spTree>
    <p:extLst>
      <p:ext uri="{BB962C8B-B14F-4D97-AF65-F5344CB8AC3E}">
        <p14:creationId xmlns:p14="http://schemas.microsoft.com/office/powerpoint/2010/main" xmlns="" val="10876909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skills</a:t>
            </a:r>
            <a:endParaRPr lang="en-IN" dirty="0"/>
          </a:p>
        </p:txBody>
      </p:sp>
      <p:pic>
        <p:nvPicPr>
          <p:cNvPr id="20482" name="Picture 2" descr="C:\Users\admin\Pictures\download (15).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131840" y="2204864"/>
            <a:ext cx="4320480" cy="345638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4832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Communication skills are needed to speak appropriately and according to situation.</a:t>
            </a:r>
          </a:p>
          <a:p>
            <a:r>
              <a:rPr lang="en-IN" dirty="0"/>
              <a:t>Communication can be verbal, nonverbal or written</a:t>
            </a:r>
          </a:p>
          <a:p>
            <a:r>
              <a:rPr lang="en-IN" dirty="0"/>
              <a:t>If the message you want to convey is broken, then everything would be upside down.</a:t>
            </a:r>
          </a:p>
          <a:p>
            <a:r>
              <a:rPr lang="en-IN" dirty="0"/>
              <a:t>Be very particular and clear in communicating messages.</a:t>
            </a:r>
          </a:p>
          <a:p>
            <a:endParaRPr lang="en-IN" dirty="0"/>
          </a:p>
        </p:txBody>
      </p:sp>
    </p:spTree>
    <p:extLst>
      <p:ext uri="{BB962C8B-B14F-4D97-AF65-F5344CB8AC3E}">
        <p14:creationId xmlns:p14="http://schemas.microsoft.com/office/powerpoint/2010/main" xmlns="" val="15438734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Accept life as it is</a:t>
            </a:r>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95438" y="1271588"/>
            <a:ext cx="5953125" cy="4314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33821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face the reality (it is not easy ), </a:t>
            </a:r>
          </a:p>
          <a:p>
            <a:r>
              <a:rPr lang="en-IN" dirty="0"/>
              <a:t>Accept the reality.</a:t>
            </a:r>
          </a:p>
          <a:p>
            <a:r>
              <a:rPr lang="en-IN" dirty="0"/>
              <a:t>Neither  try   to build castles in the air nor live in it…come to the reality…face boldly…it builds your confidence..</a:t>
            </a:r>
          </a:p>
          <a:p>
            <a:r>
              <a:rPr lang="en-IN" dirty="0"/>
              <a:t>but understanding ,accepting and working with reality can make you happier in the present and can lead to a better future.</a:t>
            </a:r>
          </a:p>
          <a:p>
            <a:endParaRPr lang="en-IN" dirty="0"/>
          </a:p>
        </p:txBody>
      </p:sp>
    </p:spTree>
    <p:extLst>
      <p:ext uri="{BB962C8B-B14F-4D97-AF65-F5344CB8AC3E}">
        <p14:creationId xmlns:p14="http://schemas.microsoft.com/office/powerpoint/2010/main" xmlns="" val="4129781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lstStyle/>
          <a:p>
            <a:r>
              <a:rPr lang="en-US" dirty="0"/>
              <a:t>Hey…….</a:t>
            </a:r>
            <a:endParaRPr lang="en-IN" dirty="0"/>
          </a:p>
        </p:txBody>
      </p:sp>
      <p:pic>
        <p:nvPicPr>
          <p:cNvPr id="2050" name="Picture 2" descr="C:\Users\admin\Pictures\images.png"/>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734291" y="1484784"/>
            <a:ext cx="7582125" cy="47525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066568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Interpersonal skills</a:t>
            </a:r>
            <a:endParaRPr lang="en-IN" dirty="0"/>
          </a:p>
        </p:txBody>
      </p:sp>
      <p:pic>
        <p:nvPicPr>
          <p:cNvPr id="1026" name="Picture 2" descr="C:\Users\admin\Pictures\images (2).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195736" y="1844824"/>
            <a:ext cx="5256584" cy="3600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87574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we use it in our every day life to communicate and interact with others, including listening, and speaking</a:t>
            </a:r>
          </a:p>
          <a:p>
            <a:r>
              <a:rPr lang="en-IN" dirty="0"/>
              <a:t>To build relationships</a:t>
            </a:r>
          </a:p>
          <a:p>
            <a:r>
              <a:rPr lang="en-IN" dirty="0"/>
              <a:t>Its highly associated with emotional intelligence</a:t>
            </a:r>
          </a:p>
          <a:p>
            <a:endParaRPr lang="en-IN" dirty="0"/>
          </a:p>
        </p:txBody>
      </p:sp>
    </p:spTree>
    <p:extLst>
      <p:ext uri="{BB962C8B-B14F-4D97-AF65-F5344CB8AC3E}">
        <p14:creationId xmlns:p14="http://schemas.microsoft.com/office/powerpoint/2010/main" xmlns="" val="3906195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a:t>
            </a:r>
          </a:p>
        </p:txBody>
      </p:sp>
      <p:pic>
        <p:nvPicPr>
          <p:cNvPr id="2050" name="Picture 2" descr="C:\Users\admin\Pictures\images (3).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3528" y="1863880"/>
            <a:ext cx="7056784" cy="350933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002541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Learn how to solve problems effectively</a:t>
            </a:r>
          </a:p>
          <a:p>
            <a:r>
              <a:rPr lang="en-IN" dirty="0"/>
              <a:t>act of defining a problem; determining the cause of the problem; identifying, prioritizing, and selecting alternatives for a solution; and implementing a solution</a:t>
            </a:r>
          </a:p>
        </p:txBody>
      </p:sp>
    </p:spTree>
    <p:extLst>
      <p:ext uri="{BB962C8B-B14F-4D97-AF65-F5344CB8AC3E}">
        <p14:creationId xmlns:p14="http://schemas.microsoft.com/office/powerpoint/2010/main" xmlns="" val="22418581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 Making</a:t>
            </a:r>
            <a:endParaRPr lang="en-IN" dirty="0"/>
          </a:p>
        </p:txBody>
      </p:sp>
      <p:pic>
        <p:nvPicPr>
          <p:cNvPr id="4099" name="Picture 3" descr="C:\Users\admin\Pictures\download (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63688" y="2420888"/>
            <a:ext cx="6120680" cy="316835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403493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A cognitive process</a:t>
            </a:r>
          </a:p>
          <a:p>
            <a:r>
              <a:rPr lang="en-IN" dirty="0"/>
              <a:t> resulting in the selection of a decision among several possible alternative options.</a:t>
            </a:r>
          </a:p>
          <a:p>
            <a:r>
              <a:rPr lang="en-IN" dirty="0"/>
              <a:t> Decision-making is the process of identifying and choosing alternatives based on the values, preferences and beliefs of you (the decision-maker.) </a:t>
            </a:r>
          </a:p>
          <a:p>
            <a:endParaRPr lang="en-IN" dirty="0"/>
          </a:p>
        </p:txBody>
      </p:sp>
    </p:spTree>
    <p:extLst>
      <p:ext uri="{BB962C8B-B14F-4D97-AF65-F5344CB8AC3E}">
        <p14:creationId xmlns:p14="http://schemas.microsoft.com/office/powerpoint/2010/main" xmlns="" val="29682999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 -Control</a:t>
            </a:r>
            <a:endParaRPr lang="en-IN" dirty="0"/>
          </a:p>
        </p:txBody>
      </p:sp>
      <p:pic>
        <p:nvPicPr>
          <p:cNvPr id="5122" name="Picture 2" descr="C:\Users\admin\Pictures\download (2).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835696" y="1768673"/>
            <a:ext cx="5688632" cy="410859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01905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ability to regulate one's emotions, thoughts, and behaviour in the face of temptations and impulses. </a:t>
            </a:r>
          </a:p>
          <a:p>
            <a:r>
              <a:rPr lang="en-IN" dirty="0"/>
              <a:t> is a cognitive process </a:t>
            </a:r>
          </a:p>
          <a:p>
            <a:r>
              <a:rPr lang="en-IN" dirty="0"/>
              <a:t>Important to achieve specific goals.</a:t>
            </a:r>
          </a:p>
          <a:p>
            <a:endParaRPr lang="en-IN" dirty="0"/>
          </a:p>
        </p:txBody>
      </p:sp>
    </p:spTree>
    <p:extLst>
      <p:ext uri="{BB962C8B-B14F-4D97-AF65-F5344CB8AC3E}">
        <p14:creationId xmlns:p14="http://schemas.microsoft.com/office/powerpoint/2010/main" xmlns="" val="10251217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Taking challenges</a:t>
            </a:r>
            <a:endParaRPr lang="en-IN" dirty="0"/>
          </a:p>
        </p:txBody>
      </p:sp>
      <p:sp>
        <p:nvSpPr>
          <p:cNvPr id="3" name="Content Placeholder 2"/>
          <p:cNvSpPr>
            <a:spLocks noGrp="1"/>
          </p:cNvSpPr>
          <p:nvPr>
            <p:ph idx="1"/>
          </p:nvPr>
        </p:nvSpPr>
        <p:spPr/>
        <p:txBody>
          <a:bodyPr/>
          <a:lstStyle/>
          <a:p>
            <a:r>
              <a:rPr lang="en-IN" dirty="0"/>
              <a:t> </a:t>
            </a:r>
          </a:p>
        </p:txBody>
      </p:sp>
      <p:pic>
        <p:nvPicPr>
          <p:cNvPr id="6146" name="Picture 2" descr="C:\Users\admin\Pictures\download (3).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87624" y="1916832"/>
            <a:ext cx="6552728" cy="38164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461876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A willingness to take on challenges in spite of setbacks is most important for success.</a:t>
            </a:r>
          </a:p>
          <a:p>
            <a:r>
              <a:rPr lang="en-IN" dirty="0"/>
              <a:t>avoiding challenges prevents us from achieving our potentials</a:t>
            </a:r>
          </a:p>
          <a:p>
            <a:endParaRPr lang="en-IN" dirty="0"/>
          </a:p>
        </p:txBody>
      </p:sp>
    </p:spTree>
    <p:extLst>
      <p:ext uri="{BB962C8B-B14F-4D97-AF65-F5344CB8AC3E}">
        <p14:creationId xmlns:p14="http://schemas.microsoft.com/office/powerpoint/2010/main" xmlns="" val="565748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6">
              <a:lumMod val="60000"/>
              <a:lumOff val="40000"/>
            </a:schemeClr>
          </a:solidFill>
        </p:spPr>
        <p:txBody>
          <a:bodyPr>
            <a:normAutofit/>
          </a:bodyPr>
          <a:lstStyle/>
          <a:p>
            <a:pPr marL="0" indent="0">
              <a:buNone/>
            </a:pPr>
            <a:r>
              <a:rPr lang="en-IN" dirty="0"/>
              <a:t>After </a:t>
            </a:r>
          </a:p>
          <a:p>
            <a:pPr marL="0" indent="0">
              <a:buNone/>
            </a:pPr>
            <a:r>
              <a:rPr lang="en-IN" dirty="0"/>
              <a:t>all </a:t>
            </a:r>
          </a:p>
          <a:p>
            <a:pPr marL="0" indent="0">
              <a:buNone/>
            </a:pPr>
            <a:r>
              <a:rPr lang="en-IN" dirty="0"/>
              <a:t>its just …..</a:t>
            </a:r>
          </a:p>
          <a:p>
            <a:pPr marL="0" indent="0">
              <a:buNone/>
            </a:pPr>
            <a:r>
              <a:rPr lang="en-US" dirty="0"/>
              <a:t>a</a:t>
            </a:r>
            <a:endParaRPr lang="en-IN" dirty="0"/>
          </a:p>
          <a:p>
            <a:pPr marL="0" indent="0">
              <a:buNone/>
            </a:pPr>
            <a:r>
              <a:rPr lang="en-IN" b="1" dirty="0">
                <a:solidFill>
                  <a:srgbClr val="00B050"/>
                </a:solidFill>
              </a:rPr>
              <a:t>FOUR</a:t>
            </a:r>
            <a:r>
              <a:rPr lang="en-IN" dirty="0"/>
              <a:t> </a:t>
            </a:r>
          </a:p>
          <a:p>
            <a:pPr marL="0" indent="0">
              <a:buNone/>
            </a:pPr>
            <a:r>
              <a:rPr lang="en-IN" dirty="0"/>
              <a:t>lettered word……!</a:t>
            </a:r>
          </a:p>
          <a:p>
            <a:endParaRPr lang="en-IN" dirty="0"/>
          </a:p>
        </p:txBody>
      </p:sp>
      <p:pic>
        <p:nvPicPr>
          <p:cNvPr id="16386" name="Picture 2" descr="C:\Users\admin\Pictures\download (1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283968" y="2081899"/>
            <a:ext cx="2466975" cy="18573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6602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wipe(down)">
                                      <p:cBhvr>
                                        <p:cTn id="43" dur="580">
                                          <p:stCondLst>
                                            <p:cond delay="0"/>
                                          </p:stCondLst>
                                        </p:cTn>
                                        <p:tgtEl>
                                          <p:spTgt spid="3">
                                            <p:txEl>
                                              <p:pRg st="1" end="1"/>
                                            </p:txEl>
                                          </p:spTgt>
                                        </p:tgtEl>
                                      </p:cBhvr>
                                    </p:animEffect>
                                    <p:anim calcmode="lin" valueType="num">
                                      <p:cBhvr>
                                        <p:cTn id="4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1" end="1"/>
                                            </p:txEl>
                                          </p:spTgt>
                                        </p:tgtEl>
                                      </p:cBhvr>
                                      <p:to x="100000" y="60000"/>
                                    </p:animScale>
                                    <p:animScale>
                                      <p:cBhvr>
                                        <p:cTn id="50" dur="166" decel="50000">
                                          <p:stCondLst>
                                            <p:cond delay="676"/>
                                          </p:stCondLst>
                                        </p:cTn>
                                        <p:tgtEl>
                                          <p:spTgt spid="3">
                                            <p:txEl>
                                              <p:pRg st="1" end="1"/>
                                            </p:txEl>
                                          </p:spTgt>
                                        </p:tgtEl>
                                      </p:cBhvr>
                                      <p:to x="100000" y="100000"/>
                                    </p:animScale>
                                    <p:animScale>
                                      <p:cBhvr>
                                        <p:cTn id="51" dur="26">
                                          <p:stCondLst>
                                            <p:cond delay="1312"/>
                                          </p:stCondLst>
                                        </p:cTn>
                                        <p:tgtEl>
                                          <p:spTgt spid="3">
                                            <p:txEl>
                                              <p:pRg st="1" end="1"/>
                                            </p:txEl>
                                          </p:spTgt>
                                        </p:tgtEl>
                                      </p:cBhvr>
                                      <p:to x="100000" y="80000"/>
                                    </p:animScale>
                                    <p:animScale>
                                      <p:cBhvr>
                                        <p:cTn id="52" dur="166" decel="50000">
                                          <p:stCondLst>
                                            <p:cond delay="1338"/>
                                          </p:stCondLst>
                                        </p:cTn>
                                        <p:tgtEl>
                                          <p:spTgt spid="3">
                                            <p:txEl>
                                              <p:pRg st="1" end="1"/>
                                            </p:txEl>
                                          </p:spTgt>
                                        </p:tgtEl>
                                      </p:cBhvr>
                                      <p:to x="100000" y="100000"/>
                                    </p:animScale>
                                    <p:animScale>
                                      <p:cBhvr>
                                        <p:cTn id="53" dur="26">
                                          <p:stCondLst>
                                            <p:cond delay="1642"/>
                                          </p:stCondLst>
                                        </p:cTn>
                                        <p:tgtEl>
                                          <p:spTgt spid="3">
                                            <p:txEl>
                                              <p:pRg st="1" end="1"/>
                                            </p:txEl>
                                          </p:spTgt>
                                        </p:tgtEl>
                                      </p:cBhvr>
                                      <p:to x="100000" y="90000"/>
                                    </p:animScale>
                                    <p:animScale>
                                      <p:cBhvr>
                                        <p:cTn id="54" dur="166" decel="50000">
                                          <p:stCondLst>
                                            <p:cond delay="1668"/>
                                          </p:stCondLst>
                                        </p:cTn>
                                        <p:tgtEl>
                                          <p:spTgt spid="3">
                                            <p:txEl>
                                              <p:pRg st="1" end="1"/>
                                            </p:txEl>
                                          </p:spTgt>
                                        </p:tgtEl>
                                      </p:cBhvr>
                                      <p:to x="100000" y="100000"/>
                                    </p:animScale>
                                    <p:animScale>
                                      <p:cBhvr>
                                        <p:cTn id="55" dur="26">
                                          <p:stCondLst>
                                            <p:cond delay="1808"/>
                                          </p:stCondLst>
                                        </p:cTn>
                                        <p:tgtEl>
                                          <p:spTgt spid="3">
                                            <p:txEl>
                                              <p:pRg st="1" end="1"/>
                                            </p:txEl>
                                          </p:spTgt>
                                        </p:tgtEl>
                                      </p:cBhvr>
                                      <p:to x="100000" y="95000"/>
                                    </p:animScale>
                                    <p:animScale>
                                      <p:cBhvr>
                                        <p:cTn id="56" dur="166" decel="50000">
                                          <p:stCondLst>
                                            <p:cond delay="1834"/>
                                          </p:stCondLst>
                                        </p:cTn>
                                        <p:tgtEl>
                                          <p:spTgt spid="3">
                                            <p:txEl>
                                              <p:pRg st="1" end="1"/>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2" end="2"/>
                                            </p:txEl>
                                          </p:spTgt>
                                        </p:tgtEl>
                                        <p:attrNameLst>
                                          <p:attrName>style.visibility</p:attrName>
                                        </p:attrNameLst>
                                      </p:cBhvr>
                                      <p:to>
                                        <p:strVal val="visible"/>
                                      </p:to>
                                    </p:set>
                                    <p:animEffect transition="in" filter="wipe(down)">
                                      <p:cBhvr>
                                        <p:cTn id="61" dur="580">
                                          <p:stCondLst>
                                            <p:cond delay="0"/>
                                          </p:stCondLst>
                                        </p:cTn>
                                        <p:tgtEl>
                                          <p:spTgt spid="3">
                                            <p:txEl>
                                              <p:pRg st="2" end="2"/>
                                            </p:txEl>
                                          </p:spTgt>
                                        </p:tgtEl>
                                      </p:cBhvr>
                                    </p:animEffect>
                                    <p:anim calcmode="lin" valueType="num">
                                      <p:cBhvr>
                                        <p:cTn id="6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2" end="2"/>
                                            </p:txEl>
                                          </p:spTgt>
                                        </p:tgtEl>
                                      </p:cBhvr>
                                      <p:to x="100000" y="60000"/>
                                    </p:animScale>
                                    <p:animScale>
                                      <p:cBhvr>
                                        <p:cTn id="68" dur="166" decel="50000">
                                          <p:stCondLst>
                                            <p:cond delay="676"/>
                                          </p:stCondLst>
                                        </p:cTn>
                                        <p:tgtEl>
                                          <p:spTgt spid="3">
                                            <p:txEl>
                                              <p:pRg st="2" end="2"/>
                                            </p:txEl>
                                          </p:spTgt>
                                        </p:tgtEl>
                                      </p:cBhvr>
                                      <p:to x="100000" y="100000"/>
                                    </p:animScale>
                                    <p:animScale>
                                      <p:cBhvr>
                                        <p:cTn id="69" dur="26">
                                          <p:stCondLst>
                                            <p:cond delay="1312"/>
                                          </p:stCondLst>
                                        </p:cTn>
                                        <p:tgtEl>
                                          <p:spTgt spid="3">
                                            <p:txEl>
                                              <p:pRg st="2" end="2"/>
                                            </p:txEl>
                                          </p:spTgt>
                                        </p:tgtEl>
                                      </p:cBhvr>
                                      <p:to x="100000" y="80000"/>
                                    </p:animScale>
                                    <p:animScale>
                                      <p:cBhvr>
                                        <p:cTn id="70" dur="166" decel="50000">
                                          <p:stCondLst>
                                            <p:cond delay="1338"/>
                                          </p:stCondLst>
                                        </p:cTn>
                                        <p:tgtEl>
                                          <p:spTgt spid="3">
                                            <p:txEl>
                                              <p:pRg st="2" end="2"/>
                                            </p:txEl>
                                          </p:spTgt>
                                        </p:tgtEl>
                                      </p:cBhvr>
                                      <p:to x="100000" y="100000"/>
                                    </p:animScale>
                                    <p:animScale>
                                      <p:cBhvr>
                                        <p:cTn id="71" dur="26">
                                          <p:stCondLst>
                                            <p:cond delay="1642"/>
                                          </p:stCondLst>
                                        </p:cTn>
                                        <p:tgtEl>
                                          <p:spTgt spid="3">
                                            <p:txEl>
                                              <p:pRg st="2" end="2"/>
                                            </p:txEl>
                                          </p:spTgt>
                                        </p:tgtEl>
                                      </p:cBhvr>
                                      <p:to x="100000" y="90000"/>
                                    </p:animScale>
                                    <p:animScale>
                                      <p:cBhvr>
                                        <p:cTn id="72" dur="166" decel="50000">
                                          <p:stCondLst>
                                            <p:cond delay="1668"/>
                                          </p:stCondLst>
                                        </p:cTn>
                                        <p:tgtEl>
                                          <p:spTgt spid="3">
                                            <p:txEl>
                                              <p:pRg st="2" end="2"/>
                                            </p:txEl>
                                          </p:spTgt>
                                        </p:tgtEl>
                                      </p:cBhvr>
                                      <p:to x="100000" y="100000"/>
                                    </p:animScale>
                                    <p:animScale>
                                      <p:cBhvr>
                                        <p:cTn id="73" dur="26">
                                          <p:stCondLst>
                                            <p:cond delay="1808"/>
                                          </p:stCondLst>
                                        </p:cTn>
                                        <p:tgtEl>
                                          <p:spTgt spid="3">
                                            <p:txEl>
                                              <p:pRg st="2" end="2"/>
                                            </p:txEl>
                                          </p:spTgt>
                                        </p:tgtEl>
                                      </p:cBhvr>
                                      <p:to x="100000" y="95000"/>
                                    </p:animScale>
                                    <p:animScale>
                                      <p:cBhvr>
                                        <p:cTn id="74" dur="166" decel="50000">
                                          <p:stCondLst>
                                            <p:cond delay="1834"/>
                                          </p:stCondLst>
                                        </p:cTn>
                                        <p:tgtEl>
                                          <p:spTgt spid="3">
                                            <p:txEl>
                                              <p:pRg st="2" end="2"/>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3" end="3"/>
                                            </p:txEl>
                                          </p:spTgt>
                                        </p:tgtEl>
                                        <p:attrNameLst>
                                          <p:attrName>style.visibility</p:attrName>
                                        </p:attrNameLst>
                                      </p:cBhvr>
                                      <p:to>
                                        <p:strVal val="visible"/>
                                      </p:to>
                                    </p:set>
                                    <p:animEffect transition="in" filter="wipe(down)">
                                      <p:cBhvr>
                                        <p:cTn id="79" dur="580">
                                          <p:stCondLst>
                                            <p:cond delay="0"/>
                                          </p:stCondLst>
                                        </p:cTn>
                                        <p:tgtEl>
                                          <p:spTgt spid="3">
                                            <p:txEl>
                                              <p:pRg st="3" end="3"/>
                                            </p:txEl>
                                          </p:spTgt>
                                        </p:tgtEl>
                                      </p:cBhvr>
                                    </p:animEffect>
                                    <p:anim calcmode="lin" valueType="num">
                                      <p:cBhvr>
                                        <p:cTn id="8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3" end="3"/>
                                            </p:txEl>
                                          </p:spTgt>
                                        </p:tgtEl>
                                      </p:cBhvr>
                                      <p:to x="100000" y="60000"/>
                                    </p:animScale>
                                    <p:animScale>
                                      <p:cBhvr>
                                        <p:cTn id="86" dur="166" decel="50000">
                                          <p:stCondLst>
                                            <p:cond delay="676"/>
                                          </p:stCondLst>
                                        </p:cTn>
                                        <p:tgtEl>
                                          <p:spTgt spid="3">
                                            <p:txEl>
                                              <p:pRg st="3" end="3"/>
                                            </p:txEl>
                                          </p:spTgt>
                                        </p:tgtEl>
                                      </p:cBhvr>
                                      <p:to x="100000" y="100000"/>
                                    </p:animScale>
                                    <p:animScale>
                                      <p:cBhvr>
                                        <p:cTn id="87" dur="26">
                                          <p:stCondLst>
                                            <p:cond delay="1312"/>
                                          </p:stCondLst>
                                        </p:cTn>
                                        <p:tgtEl>
                                          <p:spTgt spid="3">
                                            <p:txEl>
                                              <p:pRg st="3" end="3"/>
                                            </p:txEl>
                                          </p:spTgt>
                                        </p:tgtEl>
                                      </p:cBhvr>
                                      <p:to x="100000" y="80000"/>
                                    </p:animScale>
                                    <p:animScale>
                                      <p:cBhvr>
                                        <p:cTn id="88" dur="166" decel="50000">
                                          <p:stCondLst>
                                            <p:cond delay="1338"/>
                                          </p:stCondLst>
                                        </p:cTn>
                                        <p:tgtEl>
                                          <p:spTgt spid="3">
                                            <p:txEl>
                                              <p:pRg st="3" end="3"/>
                                            </p:txEl>
                                          </p:spTgt>
                                        </p:tgtEl>
                                      </p:cBhvr>
                                      <p:to x="100000" y="100000"/>
                                    </p:animScale>
                                    <p:animScale>
                                      <p:cBhvr>
                                        <p:cTn id="89" dur="26">
                                          <p:stCondLst>
                                            <p:cond delay="1642"/>
                                          </p:stCondLst>
                                        </p:cTn>
                                        <p:tgtEl>
                                          <p:spTgt spid="3">
                                            <p:txEl>
                                              <p:pRg st="3" end="3"/>
                                            </p:txEl>
                                          </p:spTgt>
                                        </p:tgtEl>
                                      </p:cBhvr>
                                      <p:to x="100000" y="90000"/>
                                    </p:animScale>
                                    <p:animScale>
                                      <p:cBhvr>
                                        <p:cTn id="90" dur="166" decel="50000">
                                          <p:stCondLst>
                                            <p:cond delay="1668"/>
                                          </p:stCondLst>
                                        </p:cTn>
                                        <p:tgtEl>
                                          <p:spTgt spid="3">
                                            <p:txEl>
                                              <p:pRg st="3" end="3"/>
                                            </p:txEl>
                                          </p:spTgt>
                                        </p:tgtEl>
                                      </p:cBhvr>
                                      <p:to x="100000" y="100000"/>
                                    </p:animScale>
                                    <p:animScale>
                                      <p:cBhvr>
                                        <p:cTn id="91" dur="26">
                                          <p:stCondLst>
                                            <p:cond delay="1808"/>
                                          </p:stCondLst>
                                        </p:cTn>
                                        <p:tgtEl>
                                          <p:spTgt spid="3">
                                            <p:txEl>
                                              <p:pRg st="3" end="3"/>
                                            </p:txEl>
                                          </p:spTgt>
                                        </p:tgtEl>
                                      </p:cBhvr>
                                      <p:to x="100000" y="95000"/>
                                    </p:animScale>
                                    <p:animScale>
                                      <p:cBhvr>
                                        <p:cTn id="92" dur="166" decel="50000">
                                          <p:stCondLst>
                                            <p:cond delay="1834"/>
                                          </p:stCondLst>
                                        </p:cTn>
                                        <p:tgtEl>
                                          <p:spTgt spid="3">
                                            <p:txEl>
                                              <p:pRg st="3" end="3"/>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4" end="4"/>
                                            </p:txEl>
                                          </p:spTgt>
                                        </p:tgtEl>
                                        <p:attrNameLst>
                                          <p:attrName>style.visibility</p:attrName>
                                        </p:attrNameLst>
                                      </p:cBhvr>
                                      <p:to>
                                        <p:strVal val="visible"/>
                                      </p:to>
                                    </p:set>
                                    <p:animEffect transition="in" filter="wipe(down)">
                                      <p:cBhvr>
                                        <p:cTn id="97" dur="580">
                                          <p:stCondLst>
                                            <p:cond delay="0"/>
                                          </p:stCondLst>
                                        </p:cTn>
                                        <p:tgtEl>
                                          <p:spTgt spid="3">
                                            <p:txEl>
                                              <p:pRg st="4" end="4"/>
                                            </p:txEl>
                                          </p:spTgt>
                                        </p:tgtEl>
                                      </p:cBhvr>
                                    </p:animEffect>
                                    <p:anim calcmode="lin" valueType="num">
                                      <p:cBhvr>
                                        <p:cTn id="9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4" end="4"/>
                                            </p:txEl>
                                          </p:spTgt>
                                        </p:tgtEl>
                                      </p:cBhvr>
                                      <p:to x="100000" y="60000"/>
                                    </p:animScale>
                                    <p:animScale>
                                      <p:cBhvr>
                                        <p:cTn id="104" dur="166" decel="50000">
                                          <p:stCondLst>
                                            <p:cond delay="676"/>
                                          </p:stCondLst>
                                        </p:cTn>
                                        <p:tgtEl>
                                          <p:spTgt spid="3">
                                            <p:txEl>
                                              <p:pRg st="4" end="4"/>
                                            </p:txEl>
                                          </p:spTgt>
                                        </p:tgtEl>
                                      </p:cBhvr>
                                      <p:to x="100000" y="100000"/>
                                    </p:animScale>
                                    <p:animScale>
                                      <p:cBhvr>
                                        <p:cTn id="105" dur="26">
                                          <p:stCondLst>
                                            <p:cond delay="1312"/>
                                          </p:stCondLst>
                                        </p:cTn>
                                        <p:tgtEl>
                                          <p:spTgt spid="3">
                                            <p:txEl>
                                              <p:pRg st="4" end="4"/>
                                            </p:txEl>
                                          </p:spTgt>
                                        </p:tgtEl>
                                      </p:cBhvr>
                                      <p:to x="100000" y="80000"/>
                                    </p:animScale>
                                    <p:animScale>
                                      <p:cBhvr>
                                        <p:cTn id="106" dur="166" decel="50000">
                                          <p:stCondLst>
                                            <p:cond delay="1338"/>
                                          </p:stCondLst>
                                        </p:cTn>
                                        <p:tgtEl>
                                          <p:spTgt spid="3">
                                            <p:txEl>
                                              <p:pRg st="4" end="4"/>
                                            </p:txEl>
                                          </p:spTgt>
                                        </p:tgtEl>
                                      </p:cBhvr>
                                      <p:to x="100000" y="100000"/>
                                    </p:animScale>
                                    <p:animScale>
                                      <p:cBhvr>
                                        <p:cTn id="107" dur="26">
                                          <p:stCondLst>
                                            <p:cond delay="1642"/>
                                          </p:stCondLst>
                                        </p:cTn>
                                        <p:tgtEl>
                                          <p:spTgt spid="3">
                                            <p:txEl>
                                              <p:pRg st="4" end="4"/>
                                            </p:txEl>
                                          </p:spTgt>
                                        </p:tgtEl>
                                      </p:cBhvr>
                                      <p:to x="100000" y="90000"/>
                                    </p:animScale>
                                    <p:animScale>
                                      <p:cBhvr>
                                        <p:cTn id="108" dur="166" decel="50000">
                                          <p:stCondLst>
                                            <p:cond delay="1668"/>
                                          </p:stCondLst>
                                        </p:cTn>
                                        <p:tgtEl>
                                          <p:spTgt spid="3">
                                            <p:txEl>
                                              <p:pRg st="4" end="4"/>
                                            </p:txEl>
                                          </p:spTgt>
                                        </p:tgtEl>
                                      </p:cBhvr>
                                      <p:to x="100000" y="100000"/>
                                    </p:animScale>
                                    <p:animScale>
                                      <p:cBhvr>
                                        <p:cTn id="109" dur="26">
                                          <p:stCondLst>
                                            <p:cond delay="1808"/>
                                          </p:stCondLst>
                                        </p:cTn>
                                        <p:tgtEl>
                                          <p:spTgt spid="3">
                                            <p:txEl>
                                              <p:pRg st="4" end="4"/>
                                            </p:txEl>
                                          </p:spTgt>
                                        </p:tgtEl>
                                      </p:cBhvr>
                                      <p:to x="100000" y="95000"/>
                                    </p:animScale>
                                    <p:animScale>
                                      <p:cBhvr>
                                        <p:cTn id="110" dur="166" decel="50000">
                                          <p:stCondLst>
                                            <p:cond delay="1834"/>
                                          </p:stCondLst>
                                        </p:cTn>
                                        <p:tgtEl>
                                          <p:spTgt spid="3">
                                            <p:txEl>
                                              <p:pRg st="4" end="4"/>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5" end="5"/>
                                            </p:txEl>
                                          </p:spTgt>
                                        </p:tgtEl>
                                        <p:attrNameLst>
                                          <p:attrName>style.visibility</p:attrName>
                                        </p:attrNameLst>
                                      </p:cBhvr>
                                      <p:to>
                                        <p:strVal val="visible"/>
                                      </p:to>
                                    </p:set>
                                    <p:animEffect transition="in" filter="wipe(down)">
                                      <p:cBhvr>
                                        <p:cTn id="115" dur="580">
                                          <p:stCondLst>
                                            <p:cond delay="0"/>
                                          </p:stCondLst>
                                        </p:cTn>
                                        <p:tgtEl>
                                          <p:spTgt spid="3">
                                            <p:txEl>
                                              <p:pRg st="5" end="5"/>
                                            </p:txEl>
                                          </p:spTgt>
                                        </p:tgtEl>
                                      </p:cBhvr>
                                    </p:animEffect>
                                    <p:anim calcmode="lin" valueType="num">
                                      <p:cBhvr>
                                        <p:cTn id="116"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5" end="5"/>
                                            </p:txEl>
                                          </p:spTgt>
                                        </p:tgtEl>
                                      </p:cBhvr>
                                      <p:to x="100000" y="60000"/>
                                    </p:animScale>
                                    <p:animScale>
                                      <p:cBhvr>
                                        <p:cTn id="122" dur="166" decel="50000">
                                          <p:stCondLst>
                                            <p:cond delay="676"/>
                                          </p:stCondLst>
                                        </p:cTn>
                                        <p:tgtEl>
                                          <p:spTgt spid="3">
                                            <p:txEl>
                                              <p:pRg st="5" end="5"/>
                                            </p:txEl>
                                          </p:spTgt>
                                        </p:tgtEl>
                                      </p:cBhvr>
                                      <p:to x="100000" y="100000"/>
                                    </p:animScale>
                                    <p:animScale>
                                      <p:cBhvr>
                                        <p:cTn id="123" dur="26">
                                          <p:stCondLst>
                                            <p:cond delay="1312"/>
                                          </p:stCondLst>
                                        </p:cTn>
                                        <p:tgtEl>
                                          <p:spTgt spid="3">
                                            <p:txEl>
                                              <p:pRg st="5" end="5"/>
                                            </p:txEl>
                                          </p:spTgt>
                                        </p:tgtEl>
                                      </p:cBhvr>
                                      <p:to x="100000" y="80000"/>
                                    </p:animScale>
                                    <p:animScale>
                                      <p:cBhvr>
                                        <p:cTn id="124" dur="166" decel="50000">
                                          <p:stCondLst>
                                            <p:cond delay="1338"/>
                                          </p:stCondLst>
                                        </p:cTn>
                                        <p:tgtEl>
                                          <p:spTgt spid="3">
                                            <p:txEl>
                                              <p:pRg st="5" end="5"/>
                                            </p:txEl>
                                          </p:spTgt>
                                        </p:tgtEl>
                                      </p:cBhvr>
                                      <p:to x="100000" y="100000"/>
                                    </p:animScale>
                                    <p:animScale>
                                      <p:cBhvr>
                                        <p:cTn id="125" dur="26">
                                          <p:stCondLst>
                                            <p:cond delay="1642"/>
                                          </p:stCondLst>
                                        </p:cTn>
                                        <p:tgtEl>
                                          <p:spTgt spid="3">
                                            <p:txEl>
                                              <p:pRg st="5" end="5"/>
                                            </p:txEl>
                                          </p:spTgt>
                                        </p:tgtEl>
                                      </p:cBhvr>
                                      <p:to x="100000" y="90000"/>
                                    </p:animScale>
                                    <p:animScale>
                                      <p:cBhvr>
                                        <p:cTn id="126" dur="166" decel="50000">
                                          <p:stCondLst>
                                            <p:cond delay="1668"/>
                                          </p:stCondLst>
                                        </p:cTn>
                                        <p:tgtEl>
                                          <p:spTgt spid="3">
                                            <p:txEl>
                                              <p:pRg st="5" end="5"/>
                                            </p:txEl>
                                          </p:spTgt>
                                        </p:tgtEl>
                                      </p:cBhvr>
                                      <p:to x="100000" y="100000"/>
                                    </p:animScale>
                                    <p:animScale>
                                      <p:cBhvr>
                                        <p:cTn id="127" dur="26">
                                          <p:stCondLst>
                                            <p:cond delay="1808"/>
                                          </p:stCondLst>
                                        </p:cTn>
                                        <p:tgtEl>
                                          <p:spTgt spid="3">
                                            <p:txEl>
                                              <p:pRg st="5" end="5"/>
                                            </p:txEl>
                                          </p:spTgt>
                                        </p:tgtEl>
                                      </p:cBhvr>
                                      <p:to x="100000" y="95000"/>
                                    </p:animScale>
                                    <p:animScale>
                                      <p:cBhvr>
                                        <p:cTn id="128"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Stay focused</a:t>
            </a:r>
            <a:endParaRPr lang="en-IN" dirty="0"/>
          </a:p>
        </p:txBody>
      </p:sp>
      <p:pic>
        <p:nvPicPr>
          <p:cNvPr id="7170" name="Picture 2" descr="C:\Users\admin\Pictures\download (5).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79712" y="1772816"/>
            <a:ext cx="5904656" cy="453650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04144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To focus means to direct your time, energy  and attention to the task you are engaged with. </a:t>
            </a:r>
          </a:p>
          <a:p>
            <a:r>
              <a:rPr lang="en-IN" dirty="0"/>
              <a:t>Things that are outside your selected area of focus become unimportant</a:t>
            </a:r>
          </a:p>
          <a:p>
            <a:r>
              <a:rPr lang="en-IN" dirty="0"/>
              <a:t>Very important to be successful </a:t>
            </a:r>
          </a:p>
          <a:p>
            <a:endParaRPr lang="en-IN" dirty="0"/>
          </a:p>
        </p:txBody>
      </p:sp>
    </p:spTree>
    <p:extLst>
      <p:ext uri="{BB962C8B-B14F-4D97-AF65-F5344CB8AC3E}">
        <p14:creationId xmlns:p14="http://schemas.microsoft.com/office/powerpoint/2010/main" xmlns="" val="4234139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Self-Directed</a:t>
            </a:r>
            <a:endParaRPr lang="en-IN" dirty="0"/>
          </a:p>
        </p:txBody>
      </p:sp>
      <p:pic>
        <p:nvPicPr>
          <p:cNvPr id="8194" name="Picture 2" descr="C:\Users\admin\Pictures\images (4).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91680" y="1844824"/>
            <a:ext cx="6552728" cy="36724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65503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self-determination</a:t>
            </a:r>
          </a:p>
          <a:p>
            <a:r>
              <a:rPr lang="en-IN" dirty="0"/>
              <a:t>the ability to regulate and adapt behaviour to the demands of a situation in order to achieve personally chosen goals and values</a:t>
            </a:r>
          </a:p>
          <a:p>
            <a:endParaRPr lang="en-IN" dirty="0"/>
          </a:p>
        </p:txBody>
      </p:sp>
    </p:spTree>
    <p:extLst>
      <p:ext uri="{BB962C8B-B14F-4D97-AF65-F5344CB8AC3E}">
        <p14:creationId xmlns:p14="http://schemas.microsoft.com/office/powerpoint/2010/main" xmlns="" val="38427194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Anger management.</a:t>
            </a:r>
            <a:br>
              <a:rPr lang="en-IN" dirty="0"/>
            </a:br>
            <a:endParaRPr lang="en-IN" dirty="0"/>
          </a:p>
        </p:txBody>
      </p:sp>
      <p:sp>
        <p:nvSpPr>
          <p:cNvPr id="3" name="Content Placeholder 2"/>
          <p:cNvSpPr>
            <a:spLocks noGrp="1"/>
          </p:cNvSpPr>
          <p:nvPr>
            <p:ph idx="1"/>
          </p:nvPr>
        </p:nvSpPr>
        <p:spPr/>
        <p:txBody>
          <a:bodyPr/>
          <a:lstStyle/>
          <a:p>
            <a:r>
              <a:rPr lang="en-IN" dirty="0"/>
              <a:t> </a:t>
            </a:r>
          </a:p>
          <a:p>
            <a:endParaRPr lang="en-IN" dirty="0"/>
          </a:p>
        </p:txBody>
      </p:sp>
      <p:pic>
        <p:nvPicPr>
          <p:cNvPr id="9218" name="Picture 2" descr="C:\Users\admin\Pictures\images (5).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3528" y="1700808"/>
            <a:ext cx="8136904" cy="36724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671517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Anger is frequently a result of frustration, or of feeling blocked or thwarted from something the that you feel is important. </a:t>
            </a:r>
          </a:p>
          <a:p>
            <a:r>
              <a:rPr lang="en-IN" dirty="0"/>
              <a:t>Anger management for anger prevention and control. </a:t>
            </a:r>
          </a:p>
          <a:p>
            <a:r>
              <a:rPr lang="en-IN" dirty="0"/>
              <a:t>deploy anger successfully.</a:t>
            </a:r>
          </a:p>
        </p:txBody>
      </p:sp>
    </p:spTree>
    <p:extLst>
      <p:ext uri="{BB962C8B-B14F-4D97-AF65-F5344CB8AC3E}">
        <p14:creationId xmlns:p14="http://schemas.microsoft.com/office/powerpoint/2010/main" xmlns="" val="14474047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28800"/>
          </a:xfrm>
        </p:spPr>
        <p:txBody>
          <a:bodyPr>
            <a:normAutofit/>
          </a:bodyPr>
          <a:lstStyle/>
          <a:p>
            <a:r>
              <a:rPr lang="en-IN" dirty="0"/>
              <a:t>Empathy</a:t>
            </a:r>
          </a:p>
        </p:txBody>
      </p:sp>
      <p:sp>
        <p:nvSpPr>
          <p:cNvPr id="3" name="Content Placeholder 2"/>
          <p:cNvSpPr>
            <a:spLocks noGrp="1"/>
          </p:cNvSpPr>
          <p:nvPr>
            <p:ph idx="1"/>
          </p:nvPr>
        </p:nvSpPr>
        <p:spPr/>
        <p:txBody>
          <a:bodyPr/>
          <a:lstStyle/>
          <a:p>
            <a:r>
              <a:rPr lang="en-IN" dirty="0"/>
              <a:t>. </a:t>
            </a:r>
          </a:p>
        </p:txBody>
      </p:sp>
      <p:pic>
        <p:nvPicPr>
          <p:cNvPr id="10242" name="Picture 2" descr="C:\Users\admin\Pictures\download (1).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99592" y="2276872"/>
            <a:ext cx="6048672" cy="417646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632399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capacity to understand or feel what another person is experiencing from within their frame of reference, </a:t>
            </a:r>
          </a:p>
          <a:p>
            <a:r>
              <a:rPr lang="en-IN" dirty="0"/>
              <a:t> the capacity to place oneself in another's position</a:t>
            </a:r>
          </a:p>
        </p:txBody>
      </p:sp>
    </p:spTree>
    <p:extLst>
      <p:ext uri="{BB962C8B-B14F-4D97-AF65-F5344CB8AC3E}">
        <p14:creationId xmlns:p14="http://schemas.microsoft.com/office/powerpoint/2010/main" xmlns="" val="20593455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Conflict management</a:t>
            </a:r>
          </a:p>
        </p:txBody>
      </p:sp>
      <p:pic>
        <p:nvPicPr>
          <p:cNvPr id="11266" name="Picture 2" descr="C:\Users\admin\Pictures\download (6).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348702" y="2276872"/>
            <a:ext cx="2895600" cy="331236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695181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process of limiting the negative aspects of conflict while increasing the positive aspects of conflict. </a:t>
            </a:r>
          </a:p>
          <a:p>
            <a:r>
              <a:rPr lang="en-IN" dirty="0"/>
              <a:t>enhances learning –(personal /professional/academic) effectiveness</a:t>
            </a:r>
          </a:p>
          <a:p>
            <a:endParaRPr lang="en-IN" dirty="0"/>
          </a:p>
        </p:txBody>
      </p:sp>
    </p:spTree>
    <p:extLst>
      <p:ext uri="{BB962C8B-B14F-4D97-AF65-F5344CB8AC3E}">
        <p14:creationId xmlns:p14="http://schemas.microsoft.com/office/powerpoint/2010/main" xmlns="" val="1132520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tx2">
              <a:lumMod val="40000"/>
              <a:lumOff val="60000"/>
            </a:schemeClr>
          </a:solidFill>
        </p:spPr>
        <p:txBody>
          <a:bodyPr/>
          <a:lstStyle/>
          <a:p>
            <a:r>
              <a:rPr lang="en-IN" dirty="0"/>
              <a:t>Why make it complicated</a:t>
            </a:r>
          </a:p>
          <a:p>
            <a:endParaRPr lang="en-IN" dirty="0"/>
          </a:p>
          <a:p>
            <a:endParaRPr lang="en-IN" dirty="0"/>
          </a:p>
        </p:txBody>
      </p:sp>
      <p:pic>
        <p:nvPicPr>
          <p:cNvPr id="17410" name="Picture 2" descr="C:\Users\admin\Pictures\download (12).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00438" y="2357438"/>
            <a:ext cx="2143125" cy="21431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059860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Time-Management</a:t>
            </a:r>
            <a:endParaRPr lang="en-IN" dirty="0"/>
          </a:p>
        </p:txBody>
      </p:sp>
      <p:pic>
        <p:nvPicPr>
          <p:cNvPr id="12290" name="Picture 2" descr="C:\Users\admin\Pictures\download (8).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91680" y="1700808"/>
            <a:ext cx="6264695" cy="396044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549963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process of planning and exercising conscious control of time spent on specific activities, especially to increase effectiveness, efficiency, and productivity.</a:t>
            </a:r>
          </a:p>
          <a:p>
            <a:r>
              <a:rPr lang="en-IN" dirty="0"/>
              <a:t>Helpful for </a:t>
            </a:r>
            <a:r>
              <a:rPr lang="en-IN" dirty="0" err="1"/>
              <a:t>syatamatic</a:t>
            </a:r>
            <a:r>
              <a:rPr lang="en-IN" dirty="0"/>
              <a:t> living..</a:t>
            </a:r>
          </a:p>
          <a:p>
            <a:r>
              <a:rPr lang="en-IN" dirty="0"/>
              <a:t>habit of diary writing</a:t>
            </a:r>
          </a:p>
          <a:p>
            <a:endParaRPr lang="en-IN" dirty="0"/>
          </a:p>
        </p:txBody>
      </p:sp>
    </p:spTree>
    <p:extLst>
      <p:ext uri="{BB962C8B-B14F-4D97-AF65-F5344CB8AC3E}">
        <p14:creationId xmlns:p14="http://schemas.microsoft.com/office/powerpoint/2010/main" xmlns="" val="12862904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Coping with stress</a:t>
            </a:r>
            <a:endParaRPr lang="en-IN" dirty="0"/>
          </a:p>
        </p:txBody>
      </p:sp>
      <p:pic>
        <p:nvPicPr>
          <p:cNvPr id="13314" name="Picture 2" descr="C:\Users\admin\Pictures\download (2).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07704" y="2204864"/>
            <a:ext cx="4896544" cy="288032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835215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Coping involves adjusting /tolerating to negative events or realities while attempting to maintain your positive self-image and emotional equilibrium. </a:t>
            </a:r>
          </a:p>
          <a:p>
            <a:r>
              <a:rPr lang="en-IN" dirty="0"/>
              <a:t>occurs in the context of life changes that are perceived to be stressful. </a:t>
            </a:r>
          </a:p>
          <a:p>
            <a:r>
              <a:rPr lang="en-IN" dirty="0"/>
              <a:t>associated with negative life changes,</a:t>
            </a:r>
          </a:p>
          <a:p>
            <a:endParaRPr lang="en-IN" dirty="0"/>
          </a:p>
        </p:txBody>
      </p:sp>
    </p:spTree>
    <p:extLst>
      <p:ext uri="{BB962C8B-B14F-4D97-AF65-F5344CB8AC3E}">
        <p14:creationId xmlns:p14="http://schemas.microsoft.com/office/powerpoint/2010/main" xmlns="" val="27446550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Coping with emotions</a:t>
            </a:r>
            <a:endParaRPr lang="en-IN" dirty="0"/>
          </a:p>
        </p:txBody>
      </p:sp>
      <p:sp>
        <p:nvSpPr>
          <p:cNvPr id="3" name="Content Placeholder 2"/>
          <p:cNvSpPr>
            <a:spLocks noGrp="1"/>
          </p:cNvSpPr>
          <p:nvPr>
            <p:ph idx="1"/>
          </p:nvPr>
        </p:nvSpPr>
        <p:spPr/>
        <p:txBody>
          <a:bodyPr/>
          <a:lstStyle/>
          <a:p>
            <a:r>
              <a:rPr lang="en-IN" dirty="0"/>
              <a:t>.</a:t>
            </a:r>
          </a:p>
          <a:p>
            <a:endParaRPr lang="en-IN" dirty="0"/>
          </a:p>
        </p:txBody>
      </p:sp>
      <p:pic>
        <p:nvPicPr>
          <p:cNvPr id="14338" name="Picture 2" descr="C:\Users\admin\Pictures\download (9).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123729" y="2132856"/>
            <a:ext cx="5328592" cy="316835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303629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coping with emotions means recognizing emotions within us and others </a:t>
            </a:r>
          </a:p>
          <a:p>
            <a:r>
              <a:rPr lang="en-IN" dirty="0"/>
              <a:t>being aware of how emotions influence behaviour. </a:t>
            </a:r>
          </a:p>
          <a:p>
            <a:r>
              <a:rPr lang="en-IN" dirty="0"/>
              <a:t>Intense emotions like anger or sadness can have negative effects on our health if we do not respond appropriately</a:t>
            </a:r>
          </a:p>
        </p:txBody>
      </p:sp>
    </p:spTree>
    <p:extLst>
      <p:ext uri="{BB962C8B-B14F-4D97-AF65-F5344CB8AC3E}">
        <p14:creationId xmlns:p14="http://schemas.microsoft.com/office/powerpoint/2010/main" xmlns="" val="4647844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more….</a:t>
            </a:r>
            <a:endParaRPr lang="en-IN" dirty="0"/>
          </a:p>
        </p:txBody>
      </p:sp>
      <p:sp>
        <p:nvSpPr>
          <p:cNvPr id="3" name="Content Placeholder 2"/>
          <p:cNvSpPr>
            <a:spLocks noGrp="1"/>
          </p:cNvSpPr>
          <p:nvPr>
            <p:ph idx="1"/>
          </p:nvPr>
        </p:nvSpPr>
        <p:spPr/>
        <p:txBody>
          <a:bodyPr/>
          <a:lstStyle/>
          <a:p>
            <a:endParaRPr lang="en-US" dirty="0"/>
          </a:p>
          <a:p>
            <a:r>
              <a:rPr lang="en-US" dirty="0"/>
              <a:t>Don’t go for petty arguments…(its sheer wastage of time)</a:t>
            </a:r>
          </a:p>
          <a:p>
            <a:r>
              <a:rPr lang="en-US" dirty="0"/>
              <a:t>Try to learn from everything around you..</a:t>
            </a:r>
          </a:p>
          <a:p>
            <a:r>
              <a:rPr lang="en-US" dirty="0"/>
              <a:t>Accept with grace with whatever we have..</a:t>
            </a:r>
          </a:p>
          <a:p>
            <a:r>
              <a:rPr lang="en-US" dirty="0"/>
              <a:t>Don’t compare your life with others…they have their </a:t>
            </a:r>
            <a:r>
              <a:rPr lang="en-US" dirty="0" err="1"/>
              <a:t>own..you</a:t>
            </a:r>
            <a:r>
              <a:rPr lang="en-US" dirty="0"/>
              <a:t> have yours….your are unique and you are special</a:t>
            </a:r>
          </a:p>
        </p:txBody>
      </p:sp>
      <p:pic>
        <p:nvPicPr>
          <p:cNvPr id="22530" name="Picture 2" descr="C:\Users\admin\Pictures\download (17).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5537" y="5858"/>
            <a:ext cx="2520280" cy="196240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197418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Learn from your experiences..</a:t>
            </a:r>
          </a:p>
          <a:p>
            <a:r>
              <a:rPr lang="en-US" dirty="0"/>
              <a:t>Enjoy every moment of your life…how we are living is more important than how many years we lived..</a:t>
            </a:r>
          </a:p>
          <a:p>
            <a:r>
              <a:rPr lang="en-US" dirty="0"/>
              <a:t>Set definite ,achievable goals in your life. Live to accomplish it…then life will be systematic and successful…</a:t>
            </a:r>
          </a:p>
        </p:txBody>
      </p:sp>
    </p:spTree>
    <p:extLst>
      <p:ext uri="{BB962C8B-B14F-4D97-AF65-F5344CB8AC3E}">
        <p14:creationId xmlns:p14="http://schemas.microsoft.com/office/powerpoint/2010/main" xmlns="" val="9079727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 of  success</a:t>
            </a:r>
            <a:endParaRPr lang="en-IN" dirty="0"/>
          </a:p>
        </p:txBody>
      </p:sp>
      <p:sp>
        <p:nvSpPr>
          <p:cNvPr id="3" name="Content Placeholder 2"/>
          <p:cNvSpPr>
            <a:spLocks noGrp="1"/>
          </p:cNvSpPr>
          <p:nvPr>
            <p:ph idx="1"/>
          </p:nvPr>
        </p:nvSpPr>
        <p:spPr/>
        <p:txBody>
          <a:bodyPr/>
          <a:lstStyle/>
          <a:p>
            <a:r>
              <a:rPr lang="en-US" dirty="0"/>
              <a:t>Hard  work+ achievement=Success</a:t>
            </a:r>
          </a:p>
          <a:p>
            <a:r>
              <a:rPr lang="en-US" dirty="0"/>
              <a:t>Hard  work +failure= Success</a:t>
            </a:r>
          </a:p>
          <a:p>
            <a:r>
              <a:rPr lang="en-US" dirty="0"/>
              <a:t>No hard work + achievement =luck</a:t>
            </a:r>
          </a:p>
          <a:p>
            <a:r>
              <a:rPr lang="en-US" dirty="0"/>
              <a:t>No hard work + no achievement =failure</a:t>
            </a:r>
            <a:endParaRPr lang="en-IN" dirty="0"/>
          </a:p>
        </p:txBody>
      </p:sp>
      <p:pic>
        <p:nvPicPr>
          <p:cNvPr id="23554" name="Picture 2" descr="C:\Users\admin\Pictures\download (18).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347864" y="4149080"/>
            <a:ext cx="3240360" cy="20859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295057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Live your life so that others would be tempted to live a like you( secretly   to say try to be a role model)</a:t>
            </a:r>
          </a:p>
          <a:p>
            <a:r>
              <a:rPr lang="en-US" dirty="0"/>
              <a:t>Live meaningfully….live purposefully…</a:t>
            </a:r>
          </a:p>
          <a:p>
            <a:r>
              <a:rPr lang="en-US" dirty="0"/>
              <a:t>Enjoy the praise(don’t expect that for all the good deeds you are rewarded)…but accept criticism with  grace.</a:t>
            </a:r>
          </a:p>
          <a:p>
            <a:r>
              <a:rPr lang="en-US" dirty="0"/>
              <a:t>Do your duties and responsibilities of different roles assigned to you </a:t>
            </a:r>
          </a:p>
          <a:p>
            <a:endParaRPr lang="en-US" dirty="0"/>
          </a:p>
          <a:p>
            <a:endParaRPr lang="en-US" dirty="0"/>
          </a:p>
          <a:p>
            <a:endParaRPr lang="en-US" dirty="0"/>
          </a:p>
          <a:p>
            <a:endParaRPr lang="en-US" dirty="0"/>
          </a:p>
          <a:p>
            <a:endParaRPr lang="en-US" dirty="0"/>
          </a:p>
          <a:p>
            <a:pPr marL="0" indent="0">
              <a:buNone/>
            </a:pPr>
            <a:endParaRPr lang="en-IN" dirty="0"/>
          </a:p>
        </p:txBody>
      </p:sp>
    </p:spTree>
    <p:extLst>
      <p:ext uri="{BB962C8B-B14F-4D97-AF65-F5344CB8AC3E}">
        <p14:creationId xmlns:p14="http://schemas.microsoft.com/office/powerpoint/2010/main" xmlns="" val="992904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dmin\Pictures\images (1).png"/>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395536" y="1412776"/>
            <a:ext cx="7704855" cy="44644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244178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Live like a twinkling bright star rather than fuming to ashes over your problem</a:t>
            </a:r>
          </a:p>
          <a:p>
            <a:r>
              <a:rPr lang="en-US" dirty="0"/>
              <a:t>Grow daily and achieve everyday success…</a:t>
            </a:r>
          </a:p>
          <a:p>
            <a:pPr marL="0" indent="0">
              <a:buNone/>
            </a:pPr>
            <a:r>
              <a:rPr lang="en-US" dirty="0"/>
              <a:t>Be it from</a:t>
            </a:r>
          </a:p>
          <a:p>
            <a:pPr marL="0" indent="0">
              <a:buNone/>
            </a:pPr>
            <a:r>
              <a:rPr lang="en-US" dirty="0"/>
              <a:t>Bad    Good     Better    Best</a:t>
            </a:r>
            <a:endParaRPr lang="en-IN" dirty="0"/>
          </a:p>
        </p:txBody>
      </p:sp>
      <p:sp>
        <p:nvSpPr>
          <p:cNvPr id="5" name="Right Arrow 4"/>
          <p:cNvSpPr/>
          <p:nvPr/>
        </p:nvSpPr>
        <p:spPr>
          <a:xfrm>
            <a:off x="1259632" y="4149080"/>
            <a:ext cx="21602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ight Arrow 5"/>
          <p:cNvSpPr/>
          <p:nvPr/>
        </p:nvSpPr>
        <p:spPr>
          <a:xfrm>
            <a:off x="2555776" y="4149080"/>
            <a:ext cx="21602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ight Arrow 6"/>
          <p:cNvSpPr/>
          <p:nvPr/>
        </p:nvSpPr>
        <p:spPr>
          <a:xfrm>
            <a:off x="3995936" y="4149080"/>
            <a:ext cx="21602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23797203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This time too shall pass…So don’t get over excited to your happiness or depressed over with  your problems</a:t>
            </a:r>
          </a:p>
          <a:p>
            <a:r>
              <a:rPr lang="en-US" dirty="0"/>
              <a:t>Have tolerance for change..</a:t>
            </a:r>
            <a:endParaRPr lang="en-IN" dirty="0"/>
          </a:p>
        </p:txBody>
      </p:sp>
    </p:spTree>
    <p:extLst>
      <p:ext uri="{BB962C8B-B14F-4D97-AF65-F5344CB8AC3E}">
        <p14:creationId xmlns:p14="http://schemas.microsoft.com/office/powerpoint/2010/main" xmlns="" val="7833849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conclude…</a:t>
            </a:r>
            <a:endParaRPr lang="en-IN" dirty="0"/>
          </a:p>
        </p:txBody>
      </p:sp>
      <p:sp>
        <p:nvSpPr>
          <p:cNvPr id="3" name="Content Placeholder 2"/>
          <p:cNvSpPr>
            <a:spLocks noGrp="1"/>
          </p:cNvSpPr>
          <p:nvPr>
            <p:ph idx="1"/>
          </p:nvPr>
        </p:nvSpPr>
        <p:spPr/>
        <p:txBody>
          <a:bodyPr/>
          <a:lstStyle/>
          <a:p>
            <a:r>
              <a:rPr lang="en-IN" dirty="0"/>
              <a:t>In a constantly changing environment, having life skills is an essential part of being able to meet the challenges of everyday life. ... To cope with the increasing pace and change of modern life, we need life skills to deal with our stress and frustration and lead a life </a:t>
            </a:r>
            <a:r>
              <a:rPr lang="en-IN" b="1" dirty="0"/>
              <a:t>smartly.</a:t>
            </a:r>
          </a:p>
        </p:txBody>
      </p:sp>
    </p:spTree>
    <p:extLst>
      <p:ext uri="{BB962C8B-B14F-4D97-AF65-F5344CB8AC3E}">
        <p14:creationId xmlns:p14="http://schemas.microsoft.com/office/powerpoint/2010/main" xmlns="" val="7987899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Go smart from today….</a:t>
            </a:r>
          </a:p>
          <a:p>
            <a:r>
              <a:rPr lang="en-US" dirty="0"/>
              <a:t>Wishing you all a smart life</a:t>
            </a:r>
            <a:endParaRPr lang="en-IN" dirty="0"/>
          </a:p>
        </p:txBody>
      </p:sp>
      <p:pic>
        <p:nvPicPr>
          <p:cNvPr id="24578" name="Picture 2" descr="C:\Users\admin\Pictures\download (19).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915816" y="3505200"/>
            <a:ext cx="3672408" cy="27321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92783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5"/>
          </a:solidFill>
        </p:spPr>
        <p:txBody>
          <a:bodyPr>
            <a:normAutofit lnSpcReduction="10000"/>
          </a:bodyPr>
          <a:lstStyle/>
          <a:p>
            <a:endParaRPr lang="en-US" dirty="0"/>
          </a:p>
          <a:p>
            <a:endParaRPr lang="en-US" dirty="0"/>
          </a:p>
          <a:p>
            <a:endParaRPr lang="en-US" dirty="0"/>
          </a:p>
          <a:p>
            <a:endParaRPr lang="en-US" dirty="0"/>
          </a:p>
          <a:p>
            <a:endParaRPr lang="en-US" dirty="0"/>
          </a:p>
          <a:p>
            <a:endParaRPr lang="en-US" dirty="0"/>
          </a:p>
          <a:p>
            <a:r>
              <a:rPr lang="en-US" dirty="0"/>
              <a:t>This is life…….</a:t>
            </a:r>
          </a:p>
          <a:p>
            <a:r>
              <a:rPr lang="en-US" dirty="0"/>
              <a:t>So please don’t make it complicated</a:t>
            </a:r>
            <a:endParaRPr lang="en-IN" dirty="0"/>
          </a:p>
        </p:txBody>
      </p:sp>
      <p:pic>
        <p:nvPicPr>
          <p:cNvPr id="18434" name="Picture 2" descr="C:\Users\admin\Pictures\download (13).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96558" y="1815811"/>
            <a:ext cx="5832648" cy="283732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58688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2">
              <a:lumMod val="20000"/>
              <a:lumOff val="80000"/>
            </a:schemeClr>
          </a:solidFill>
        </p:spPr>
        <p:txBody>
          <a:bodyPr/>
          <a:lstStyle/>
          <a:p>
            <a:r>
              <a:rPr lang="en-US" dirty="0"/>
              <a:t>1.Life is SIMPLE……..Keep it SIMPLE</a:t>
            </a:r>
          </a:p>
          <a:p>
            <a:endParaRPr lang="en-US" dirty="0"/>
          </a:p>
          <a:p>
            <a:endParaRPr lang="en-US" dirty="0"/>
          </a:p>
          <a:p>
            <a:endParaRPr lang="en-US" dirty="0"/>
          </a:p>
          <a:p>
            <a:endParaRPr lang="en-US" dirty="0"/>
          </a:p>
          <a:p>
            <a:endParaRPr lang="en-US" dirty="0"/>
          </a:p>
          <a:p>
            <a:pPr marL="0" indent="0">
              <a:buNone/>
            </a:pPr>
            <a:r>
              <a:rPr lang="en-US" dirty="0"/>
              <a:t>Don’t make it complicated…..PLEASE</a:t>
            </a:r>
            <a:endParaRPr lang="en-IN" dirty="0"/>
          </a:p>
        </p:txBody>
      </p:sp>
      <p:pic>
        <p:nvPicPr>
          <p:cNvPr id="4098" name="Picture 2" descr="C:\Users\admin\Pictures\images (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91680" y="2132856"/>
            <a:ext cx="5688631" cy="261925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51463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version of LIFE</a:t>
            </a:r>
            <a:endParaRPr lang="en-IN" dirty="0"/>
          </a:p>
        </p:txBody>
      </p:sp>
      <p:sp>
        <p:nvSpPr>
          <p:cNvPr id="3" name="Content Placeholder 2"/>
          <p:cNvSpPr>
            <a:spLocks noGrp="1"/>
          </p:cNvSpPr>
          <p:nvPr>
            <p:ph idx="1"/>
          </p:nvPr>
        </p:nvSpPr>
        <p:spPr/>
        <p:txBody>
          <a:bodyPr/>
          <a:lstStyle/>
          <a:p>
            <a:r>
              <a:rPr lang="en-US" dirty="0"/>
              <a:t>It’s a GIFT to us even without our knowledge….</a:t>
            </a:r>
          </a:p>
          <a:p>
            <a:r>
              <a:rPr lang="en-US" dirty="0"/>
              <a:t>By our parents?</a:t>
            </a:r>
          </a:p>
          <a:p>
            <a:r>
              <a:rPr lang="en-US" dirty="0"/>
              <a:t>By God ?</a:t>
            </a:r>
          </a:p>
          <a:p>
            <a:r>
              <a:rPr lang="en-US" dirty="0"/>
              <a:t>Karma?</a:t>
            </a:r>
          </a:p>
          <a:p>
            <a:r>
              <a:rPr lang="en-US" dirty="0"/>
              <a:t>Anything else?</a:t>
            </a:r>
          </a:p>
          <a:p>
            <a:r>
              <a:rPr lang="en-US" dirty="0"/>
              <a:t>What ever we believe …..its a PRECIOUS GIFT</a:t>
            </a:r>
            <a:endParaRPr lang="en-IN" dirty="0"/>
          </a:p>
        </p:txBody>
      </p:sp>
    </p:spTree>
    <p:extLst>
      <p:ext uri="{BB962C8B-B14F-4D97-AF65-F5344CB8AC3E}">
        <p14:creationId xmlns:p14="http://schemas.microsoft.com/office/powerpoint/2010/main" xmlns="" val="2217311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TotalTime>
  <Words>1317</Words>
  <Application>Microsoft Office PowerPoint</Application>
  <PresentationFormat>On-screen Show (4:3)</PresentationFormat>
  <Paragraphs>200</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LIFE SKILLS FOR SMART LIVING</vt:lpstr>
      <vt:lpstr>Slide 2</vt:lpstr>
      <vt:lpstr>Hey…….</vt:lpstr>
      <vt:lpstr>Slide 4</vt:lpstr>
      <vt:lpstr>Slide 5</vt:lpstr>
      <vt:lpstr>Slide 6</vt:lpstr>
      <vt:lpstr>Slide 7</vt:lpstr>
      <vt:lpstr>Slide 8</vt:lpstr>
      <vt:lpstr>My version of LIFE</vt:lpstr>
      <vt:lpstr>Slide 10</vt:lpstr>
      <vt:lpstr>Slide 11</vt:lpstr>
      <vt:lpstr>Slide 12</vt:lpstr>
      <vt:lpstr>Slide 13</vt:lpstr>
      <vt:lpstr>Slide 14</vt:lpstr>
      <vt:lpstr>Slide 15</vt:lpstr>
      <vt:lpstr>Life Skills</vt:lpstr>
      <vt:lpstr>What of Life skills</vt:lpstr>
      <vt:lpstr>10 core life skills laid down by WHO </vt:lpstr>
      <vt:lpstr>LIFE SKILLS in Nutshell</vt:lpstr>
      <vt:lpstr>Contd…..</vt:lpstr>
      <vt:lpstr>Specifically</vt:lpstr>
      <vt:lpstr>Why of Life skills</vt:lpstr>
      <vt:lpstr>Slide 23</vt:lpstr>
      <vt:lpstr>Self awareness</vt:lpstr>
      <vt:lpstr>Slide 25</vt:lpstr>
      <vt:lpstr>Communication skills</vt:lpstr>
      <vt:lpstr>Slide 27</vt:lpstr>
      <vt:lpstr>Accept life as it is</vt:lpstr>
      <vt:lpstr>Slide 29</vt:lpstr>
      <vt:lpstr>Interpersonal skills</vt:lpstr>
      <vt:lpstr>Slide 31</vt:lpstr>
      <vt:lpstr>Slide 32</vt:lpstr>
      <vt:lpstr>Slide 33</vt:lpstr>
      <vt:lpstr>Decision Making</vt:lpstr>
      <vt:lpstr>Slide 35</vt:lpstr>
      <vt:lpstr>Self -Control</vt:lpstr>
      <vt:lpstr>Slide 37</vt:lpstr>
      <vt:lpstr>Taking challenges</vt:lpstr>
      <vt:lpstr>Slide 39</vt:lpstr>
      <vt:lpstr>Stay focused</vt:lpstr>
      <vt:lpstr>Slide 41</vt:lpstr>
      <vt:lpstr>Self-Directed</vt:lpstr>
      <vt:lpstr>Slide 43</vt:lpstr>
      <vt:lpstr>Anger management. </vt:lpstr>
      <vt:lpstr>Slide 45</vt:lpstr>
      <vt:lpstr>Empathy</vt:lpstr>
      <vt:lpstr>Slide 47</vt:lpstr>
      <vt:lpstr>Conflict management</vt:lpstr>
      <vt:lpstr>Slide 49</vt:lpstr>
      <vt:lpstr>Time-Management</vt:lpstr>
      <vt:lpstr>Slide 51</vt:lpstr>
      <vt:lpstr>Coping with stress</vt:lpstr>
      <vt:lpstr>Slide 53</vt:lpstr>
      <vt:lpstr>Coping with emotions</vt:lpstr>
      <vt:lpstr>Slide 55</vt:lpstr>
      <vt:lpstr>Some more….</vt:lpstr>
      <vt:lpstr>Slide 57</vt:lpstr>
      <vt:lpstr>Formula of  success</vt:lpstr>
      <vt:lpstr>Slide 59</vt:lpstr>
      <vt:lpstr>Slide 60</vt:lpstr>
      <vt:lpstr>Slide 61</vt:lpstr>
      <vt:lpstr>To conclude…</vt:lpstr>
      <vt:lpstr>Slide 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HCL</cp:lastModifiedBy>
  <cp:revision>90</cp:revision>
  <dcterms:created xsi:type="dcterms:W3CDTF">2020-06-10T07:18:18Z</dcterms:created>
  <dcterms:modified xsi:type="dcterms:W3CDTF">2021-10-22T06:37:15Z</dcterms:modified>
</cp:coreProperties>
</file>